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57" r:id="rId7"/>
    <p:sldId id="258" r:id="rId8"/>
    <p:sldId id="259" r:id="rId9"/>
    <p:sldId id="260" r:id="rId10"/>
    <p:sldId id="263" r:id="rId11"/>
    <p:sldId id="264" r:id="rId12"/>
    <p:sldId id="266" r:id="rId13"/>
    <p:sldId id="267" r:id="rId14"/>
    <p:sldId id="273" r:id="rId15"/>
    <p:sldId id="268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60"/>
  </p:normalViewPr>
  <p:slideViewPr>
    <p:cSldViewPr snapToGrid="0">
      <p:cViewPr>
        <p:scale>
          <a:sx n="190" d="100"/>
          <a:sy n="190" d="100"/>
        </p:scale>
        <p:origin x="-888" y="-17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궁전, 여행, 한국, 대한민국, 서울, 경복궁, 전통, 궁, 관광">
            <a:extLst>
              <a:ext uri="{FF2B5EF4-FFF2-40B4-BE49-F238E27FC236}">
                <a16:creationId xmlns="" xmlns:a16="http://schemas.microsoft.com/office/drawing/2014/main" id="{6D9EBBBB-92C8-F97B-0849-CE9D42EAE9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316" b="82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2607A74-BA8C-3E96-3BA0-6F5D9AAA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34EAB57-BD18-46FB-A940-AE91C469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3F5BD1D-233D-5563-F0A1-6DA3552A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D1525E5-3721-E5AA-C9EE-B6F8B4067B51}"/>
              </a:ext>
            </a:extLst>
          </p:cNvPr>
          <p:cNvSpPr/>
          <p:nvPr userDrawn="1"/>
        </p:nvSpPr>
        <p:spPr>
          <a:xfrm>
            <a:off x="0" y="508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1185F71C-A0FF-C168-0284-32E85177B78C}"/>
              </a:ext>
            </a:extLst>
          </p:cNvPr>
          <p:cNvGrpSpPr/>
          <p:nvPr userDrawn="1"/>
        </p:nvGrpSpPr>
        <p:grpSpPr>
          <a:xfrm>
            <a:off x="0" y="2410823"/>
            <a:ext cx="12192000" cy="1560286"/>
            <a:chOff x="0" y="2481943"/>
            <a:chExt cx="12192000" cy="1560286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4EDC2577-A3F8-E874-1529-C80849E19B87}"/>
                </a:ext>
              </a:extLst>
            </p:cNvPr>
            <p:cNvSpPr/>
            <p:nvPr userDrawn="1"/>
          </p:nvSpPr>
          <p:spPr>
            <a:xfrm>
              <a:off x="0" y="2481943"/>
              <a:ext cx="12192000" cy="1560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E33291F7-3987-1C6E-F571-8F278191AF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97" y="2493059"/>
              <a:ext cx="1531800" cy="15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3443138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F4A3D-C716-843F-16F6-A11F4DCB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1A3134C-C662-D141-AB1F-D46C2538C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C79E337-08A0-1513-CA20-C50267ED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DE29C2A-DE36-FA4A-89CD-DE261AC7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75A6F64-1F39-642F-0467-88C09976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4197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B06FB0D5-69D7-076C-63EB-E8700D6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66C66CE-CC98-020F-D1BE-C36D38138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A71AF7A0-1AE7-2857-BAEE-D95DC472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EE8B537-43BA-1CBA-2297-CB73B64D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767E374-1E63-CD8E-4580-B955C9FD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1617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6B06B8A3-C88C-F7CB-A3B0-A974BD99C368}"/>
              </a:ext>
            </a:extLst>
          </p:cNvPr>
          <p:cNvSpPr/>
          <p:nvPr userDrawn="1"/>
        </p:nvSpPr>
        <p:spPr>
          <a:xfrm>
            <a:off x="0" y="0"/>
            <a:ext cx="12192000" cy="5892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9650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CC928A-2EC1-0F2B-43E3-EE0CCDD4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8F265F4-6458-805F-B570-2D2DDE83C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06B1A1E-0413-77D9-2423-EBF448F8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0C1E4C6-C8D9-7521-B9C5-EB0FB80D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E5B6ABA-87B0-B2CF-6299-6AAB9461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4422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20F9BE-68A8-6361-67A7-C7593F57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9673EE6-86B6-0EC8-90A6-D490640DE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5DEB6F8-2C4D-C9A6-5445-3ECF3F15B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367FA22-51DC-5E61-8E7D-AE48C1B2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830FDD4-1D88-6673-A449-F3238ECF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CE9C79E7-2C04-4648-C1E0-6D8B62CC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0844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A698960-F738-ECB2-66FE-5812C866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9B56CC36-5C24-BCE2-4C86-E27CB6304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4CEFFFA-AB75-8632-DCE7-CE37AFF0D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C112E72-E4BA-153C-13E0-326958D12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C4AAB98-DA96-56CA-7159-490CA53B7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5CEF27E-5494-9332-A64F-98DAE43B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9D37C809-B7BF-AE73-54E5-CF73F7BF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1EEB2524-2787-2E7B-C006-A22482CF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6998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E63F297-B286-5104-FC60-DF242B58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DDE04B9-416B-26BD-0F23-B80F3CB2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56353B08-D179-48DD-1A5F-A8A389B7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34B2379-8489-52BB-BAC4-E787FF9A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507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9F89FF91-B4E5-34F3-E9F2-5F8FC50D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62E3F681-8B2B-C7AB-1901-6F51CB47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8EC42E0-C784-8935-4A23-2DCF2D7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9686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370052-E5FC-57CA-8CE0-60A3BA35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56483A1-FB7C-BA74-C06F-16FA6F517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B5562723-9DF6-1B7F-79ED-BD94A434D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B5008D3-2A7F-34C4-6A8F-43D375CA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96A0EF6-540F-AB94-6BE4-F2EE9795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8555E2B-8289-A480-902B-36B0E13D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6710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AAC04F0-48E2-6327-D980-4F742376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A3FBDEDB-78CE-7B6C-1E9E-EF076376C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9E3D7C-9D66-A04C-D1B8-AAE2FAAB5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2BD4E3E-AB81-8540-F2ED-7E613D2F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0A7DDFEA-3C93-FD7B-5F31-CDD624D5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25152BA-6416-DBAA-E304-53B074DE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7499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98598DA2-5EB6-785A-E21C-B2AAFBE8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FA170DDB-8BC5-9ABE-75FE-C183B45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5D71A1F-94CF-8366-5365-B2ADA47DD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20B5F-7164-436B-880D-E86F1B7CC1A0}" type="datetimeFigureOut">
              <a:rPr lang="ko-KR" altLang="en-US" smtClean="0"/>
              <a:pPr/>
              <a:t>2023-10-19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E3A4DA98-8388-0CD4-8791-CDD3B4F52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F741DEE-01EF-FCC9-334A-519182991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5825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microsoft.com/office/2007/relationships/hdphoto" Target="../media/hdphoto5.wdp"/><Relationship Id="rId12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microsoft.com/office/2007/relationships/hdphoto" Target="../media/hdphoto1.wdp"/><Relationship Id="rId15" Type="http://schemas.openxmlformats.org/officeDocument/2006/relationships/image" Target="../media/image27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microsoft.com/office/2007/relationships/hdphoto" Target="../media/hdphoto6.wdp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png"/><Relationship Id="rId18" Type="http://schemas.openxmlformats.org/officeDocument/2006/relationships/image" Target="../media/image32.png"/><Relationship Id="rId3" Type="http://schemas.openxmlformats.org/officeDocument/2006/relationships/image" Target="../media/image7.png"/><Relationship Id="rId21" Type="http://schemas.openxmlformats.org/officeDocument/2006/relationships/image" Target="../media/image34.png"/><Relationship Id="rId7" Type="http://schemas.microsoft.com/office/2007/relationships/hdphoto" Target="../media/hdphoto5.wdp"/><Relationship Id="rId12" Type="http://schemas.microsoft.com/office/2007/relationships/hdphoto" Target="../media/hdphoto7.wdp"/><Relationship Id="rId17" Type="http://schemas.openxmlformats.org/officeDocument/2006/relationships/image" Target="../media/image31.png"/><Relationship Id="rId25" Type="http://schemas.openxmlformats.org/officeDocument/2006/relationships/image" Target="../media/image37.png"/><Relationship Id="rId2" Type="http://schemas.openxmlformats.org/officeDocument/2006/relationships/image" Target="../media/image5.png"/><Relationship Id="rId16" Type="http://schemas.openxmlformats.org/officeDocument/2006/relationships/image" Target="../media/image30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24" Type="http://schemas.openxmlformats.org/officeDocument/2006/relationships/image" Target="../media/image36.png"/><Relationship Id="rId5" Type="http://schemas.microsoft.com/office/2007/relationships/hdphoto" Target="../media/hdphoto1.wdp"/><Relationship Id="rId15" Type="http://schemas.openxmlformats.org/officeDocument/2006/relationships/image" Target="../media/image29.png"/><Relationship Id="rId23" Type="http://schemas.microsoft.com/office/2007/relationships/hdphoto" Target="../media/hdphoto9.wdp"/><Relationship Id="rId10" Type="http://schemas.openxmlformats.org/officeDocument/2006/relationships/image" Target="../media/image13.png"/><Relationship Id="rId19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microsoft.com/office/2007/relationships/hdphoto" Target="../media/hdphoto6.wdp"/><Relationship Id="rId14" Type="http://schemas.openxmlformats.org/officeDocument/2006/relationships/image" Target="../media/image28.png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microsoft.com/office/2007/relationships/hdphoto" Target="../media/hdphoto10.wdp"/><Relationship Id="rId4" Type="http://schemas.openxmlformats.org/officeDocument/2006/relationships/image" Target="../media/image7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5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5.wdp"/><Relationship Id="rId18" Type="http://schemas.microsoft.com/office/2007/relationships/hdphoto" Target="../media/hdphoto7.wdp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17" Type="http://schemas.openxmlformats.org/officeDocument/2006/relationships/image" Target="../media/image14.png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11.png"/><Relationship Id="rId19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microsoft.com/office/2007/relationships/hdphoto" Target="../media/hdphoto3.wdp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F667AAF-CA48-E9DC-D176-0D97B0BA6C9B}"/>
              </a:ext>
            </a:extLst>
          </p:cNvPr>
          <p:cNvSpPr/>
          <p:nvPr/>
        </p:nvSpPr>
        <p:spPr>
          <a:xfrm>
            <a:off x="0" y="2413000"/>
            <a:ext cx="12192000" cy="156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퀘스트 시스템 아이디어 제안</a:t>
            </a:r>
          </a:p>
        </p:txBody>
      </p:sp>
      <p:sp>
        <p:nvSpPr>
          <p:cNvPr id="7" name="AutoShape 6" descr="한국관광공사 - 나무위키">
            <a:extLst>
              <a:ext uri="{FF2B5EF4-FFF2-40B4-BE49-F238E27FC236}">
                <a16:creationId xmlns="" xmlns:a16="http://schemas.microsoft.com/office/drawing/2014/main" id="{021C8987-02A8-41B3-7BF4-FDD9DCFE74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35898F88-881E-9D0A-89C5-D9D3F0FD7D45}"/>
              </a:ext>
            </a:extLst>
          </p:cNvPr>
          <p:cNvGrpSpPr/>
          <p:nvPr/>
        </p:nvGrpSpPr>
        <p:grpSpPr>
          <a:xfrm>
            <a:off x="1" y="1"/>
            <a:ext cx="1620519" cy="292728"/>
            <a:chOff x="1" y="0"/>
            <a:chExt cx="2625936" cy="474345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6CDDB6C3-0478-234A-954E-105199DD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4787" y="0"/>
              <a:ext cx="1581150" cy="4743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FFE28A76-4DF7-A89C-AD63-003DD5FE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"/>
              <a:ext cx="1048827" cy="47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11831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4DDD5C84-BFBF-1C71-D2E5-1D0C3FCA31AD}"/>
              </a:ext>
            </a:extLst>
          </p:cNvPr>
          <p:cNvSpPr/>
          <p:nvPr/>
        </p:nvSpPr>
        <p:spPr>
          <a:xfrm>
            <a:off x="0" y="0"/>
            <a:ext cx="620268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4</a:t>
            </a:r>
            <a:r>
              <a:rPr lang="en-US" altLang="ko-KR" sz="2400" b="1" dirty="0" smtClean="0"/>
              <a:t>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아이디어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지역 퀘스트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F3A5A5F8-E5AF-E50D-2FB5-6B6E73D46BD5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사용자의 </a:t>
            </a:r>
            <a:r>
              <a:rPr lang="ko-KR" altLang="en-US" b="1" dirty="0" smtClean="0">
                <a:solidFill>
                  <a:srgbClr val="FFC000"/>
                </a:solidFill>
              </a:rPr>
              <a:t>발자국</a:t>
            </a:r>
            <a:r>
              <a:rPr lang="en-US" altLang="ko-KR" b="1" dirty="0" smtClean="0">
                <a:solidFill>
                  <a:srgbClr val="FFC000"/>
                </a:solidFill>
              </a:rPr>
              <a:t>/QR </a:t>
            </a:r>
            <a:r>
              <a:rPr lang="ko-KR" altLang="en-US" b="1" dirty="0" smtClean="0">
                <a:solidFill>
                  <a:srgbClr val="FFC000"/>
                </a:solidFill>
              </a:rPr>
              <a:t>인증 데이터</a:t>
            </a:r>
            <a:r>
              <a:rPr lang="ko-KR" altLang="en-US" b="1" dirty="0" smtClean="0">
                <a:solidFill>
                  <a:schemeClr val="bg1"/>
                </a:solidFill>
              </a:rPr>
              <a:t>를 기반으로 </a:t>
            </a:r>
            <a:r>
              <a:rPr lang="ko-KR" altLang="en-US" b="1" dirty="0" err="1" smtClean="0">
                <a:solidFill>
                  <a:schemeClr val="bg1"/>
                </a:solidFill>
              </a:rPr>
              <a:t>퀘스트를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/>
              <a:t>제공하여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여행지 방문 유도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AAA06367-0AB0-F9DE-F5FC-B43F90EDCDBC}"/>
              </a:ext>
            </a:extLst>
          </p:cNvPr>
          <p:cNvGrpSpPr/>
          <p:nvPr/>
        </p:nvGrpSpPr>
        <p:grpSpPr>
          <a:xfrm>
            <a:off x="435353" y="1478890"/>
            <a:ext cx="2941203" cy="5332281"/>
            <a:chOff x="4499973" y="1478890"/>
            <a:chExt cx="2941203" cy="5332281"/>
          </a:xfrm>
        </p:grpSpPr>
        <p:grpSp>
          <p:nvGrpSpPr>
            <p:cNvPr id="47" name="그룹 46">
              <a:extLst>
                <a:ext uri="{FF2B5EF4-FFF2-40B4-BE49-F238E27FC236}">
                  <a16:creationId xmlns="" xmlns:a16="http://schemas.microsoft.com/office/drawing/2014/main" id="{4C4EC142-3AE8-89B3-5291-5A87E5E6A6E0}"/>
                </a:ext>
              </a:extLst>
            </p:cNvPr>
            <p:cNvGrpSpPr/>
            <p:nvPr/>
          </p:nvGrpSpPr>
          <p:grpSpPr>
            <a:xfrm>
              <a:off x="4499973" y="1478890"/>
              <a:ext cx="2941203" cy="5332281"/>
              <a:chOff x="607162" y="1631289"/>
              <a:chExt cx="2618842" cy="4747854"/>
            </a:xfrm>
          </p:grpSpPr>
          <p:pic>
            <p:nvPicPr>
              <p:cNvPr id="82" name="그림 81">
                <a:extLst>
                  <a:ext uri="{FF2B5EF4-FFF2-40B4-BE49-F238E27FC236}">
                    <a16:creationId xmlns="" xmlns:a16="http://schemas.microsoft.com/office/drawing/2014/main" id="{7064B777-1E10-4D76-F04A-D9A14D023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933" y="1857062"/>
                <a:ext cx="1979892" cy="4288090"/>
              </a:xfrm>
              <a:prstGeom prst="rect">
                <a:avLst/>
              </a:prstGeom>
            </p:spPr>
          </p:pic>
          <p:pic>
            <p:nvPicPr>
              <p:cNvPr id="83" name="Picture 2" descr="현실적인 스마트폰 목업 | 프리미엄 벡터">
                <a:extLst>
                  <a:ext uri="{FF2B5EF4-FFF2-40B4-BE49-F238E27FC236}">
                    <a16:creationId xmlns="" xmlns:a16="http://schemas.microsoft.com/office/drawing/2014/main" id="{E6B0E254-3245-650C-411B-206F00A4EB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753" t="9668" r="27753" b="9668"/>
              <a:stretch/>
            </p:blipFill>
            <p:spPr bwMode="auto">
              <a:xfrm>
                <a:off x="607162" y="1631289"/>
                <a:ext cx="2618842" cy="4747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사각형: 둥근 모서리 47">
              <a:extLst>
                <a:ext uri="{FF2B5EF4-FFF2-40B4-BE49-F238E27FC236}">
                  <a16:creationId xmlns="" xmlns:a16="http://schemas.microsoft.com/office/drawing/2014/main" id="{4E9315F0-C2F6-3834-C017-F52E80FF273B}"/>
                </a:ext>
              </a:extLst>
            </p:cNvPr>
            <p:cNvSpPr/>
            <p:nvPr/>
          </p:nvSpPr>
          <p:spPr>
            <a:xfrm>
              <a:off x="4866425" y="1714976"/>
              <a:ext cx="2203677" cy="4849515"/>
            </a:xfrm>
            <a:prstGeom prst="roundRect">
              <a:avLst>
                <a:gd name="adj" fmla="val 819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="" xmlns:a16="http://schemas.microsoft.com/office/drawing/2014/main" id="{94BE7253-64C4-BB6D-80BD-DBFC062DE996}"/>
                </a:ext>
              </a:extLst>
            </p:cNvPr>
            <p:cNvSpPr/>
            <p:nvPr/>
          </p:nvSpPr>
          <p:spPr>
            <a:xfrm>
              <a:off x="4847380" y="1997221"/>
              <a:ext cx="2230212" cy="4191437"/>
            </a:xfrm>
            <a:prstGeom prst="roundRect">
              <a:avLst>
                <a:gd name="adj" fmla="val 24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="" xmlns:a16="http://schemas.microsoft.com/office/drawing/2014/main" id="{5D470A70-089B-5A73-EDEE-2E3472CE8F4F}"/>
                </a:ext>
              </a:extLst>
            </p:cNvPr>
            <p:cNvSpPr/>
            <p:nvPr/>
          </p:nvSpPr>
          <p:spPr>
            <a:xfrm>
              <a:off x="4847380" y="2076450"/>
              <a:ext cx="2236867" cy="2349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퀘스트</a:t>
              </a:r>
            </a:p>
          </p:txBody>
        </p:sp>
        <p:grpSp>
          <p:nvGrpSpPr>
            <p:cNvPr id="51" name="그룹 50">
              <a:extLst>
                <a:ext uri="{FF2B5EF4-FFF2-40B4-BE49-F238E27FC236}">
                  <a16:creationId xmlns="" xmlns:a16="http://schemas.microsoft.com/office/drawing/2014/main" id="{C78385A9-BAFB-DEC1-C01A-FA896F52BF4F}"/>
                </a:ext>
              </a:extLst>
            </p:cNvPr>
            <p:cNvGrpSpPr/>
            <p:nvPr/>
          </p:nvGrpSpPr>
          <p:grpSpPr>
            <a:xfrm>
              <a:off x="4863865" y="3273589"/>
              <a:ext cx="2201332" cy="261246"/>
              <a:chOff x="4377268" y="3163521"/>
              <a:chExt cx="2319612" cy="301462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="" xmlns:a16="http://schemas.microsoft.com/office/drawing/2014/main" id="{B0F5C470-A20D-034B-986B-86ABE33AF99D}"/>
                  </a:ext>
                </a:extLst>
              </p:cNvPr>
              <p:cNvSpPr/>
              <p:nvPr/>
            </p:nvSpPr>
            <p:spPr>
              <a:xfrm>
                <a:off x="4377268" y="3166533"/>
                <a:ext cx="567770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상시</a:t>
                </a:r>
              </a:p>
            </p:txBody>
          </p:sp>
          <p:sp>
            <p:nvSpPr>
              <p:cNvPr id="79" name="사각형: 둥근 모서리 78">
                <a:extLst>
                  <a:ext uri="{FF2B5EF4-FFF2-40B4-BE49-F238E27FC236}">
                    <a16:creationId xmlns="" xmlns:a16="http://schemas.microsoft.com/office/drawing/2014/main" id="{7CD5A739-3DC7-3F86-8C66-882A8DA94C6D}"/>
                  </a:ext>
                </a:extLst>
              </p:cNvPr>
              <p:cNvSpPr/>
              <p:nvPr/>
            </p:nvSpPr>
            <p:spPr>
              <a:xfrm>
                <a:off x="4961216" y="3166533"/>
                <a:ext cx="567770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기간</a:t>
                </a:r>
              </a:p>
            </p:txBody>
          </p:sp>
          <p:sp>
            <p:nvSpPr>
              <p:cNvPr id="80" name="사각형: 둥근 모서리 79">
                <a:extLst>
                  <a:ext uri="{FF2B5EF4-FFF2-40B4-BE49-F238E27FC236}">
                    <a16:creationId xmlns="" xmlns:a16="http://schemas.microsoft.com/office/drawing/2014/main" id="{D6129B6A-10A7-D699-82CA-7A55B00072DB}"/>
                  </a:ext>
                </a:extLst>
              </p:cNvPr>
              <p:cNvSpPr/>
              <p:nvPr/>
            </p:nvSpPr>
            <p:spPr>
              <a:xfrm>
                <a:off x="5545164" y="3166533"/>
                <a:ext cx="567769" cy="2984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지역</a:t>
                </a:r>
              </a:p>
            </p:txBody>
          </p:sp>
          <p:sp>
            <p:nvSpPr>
              <p:cNvPr id="81" name="사각형: 둥근 모서리 80">
                <a:extLst>
                  <a:ext uri="{FF2B5EF4-FFF2-40B4-BE49-F238E27FC236}">
                    <a16:creationId xmlns="" xmlns:a16="http://schemas.microsoft.com/office/drawing/2014/main" id="{E1869DEA-F727-BA6E-D328-CC60B0BAC055}"/>
                  </a:ext>
                </a:extLst>
              </p:cNvPr>
              <p:cNvSpPr/>
              <p:nvPr/>
            </p:nvSpPr>
            <p:spPr>
              <a:xfrm>
                <a:off x="6129111" y="3163521"/>
                <a:ext cx="567769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="" xmlns:a16="http://schemas.microsoft.com/office/drawing/2014/main" id="{7873C0B8-1B62-A5E2-E1F3-21C6A627D488}"/>
                </a:ext>
              </a:extLst>
            </p:cNvPr>
            <p:cNvGrpSpPr/>
            <p:nvPr/>
          </p:nvGrpSpPr>
          <p:grpSpPr>
            <a:xfrm>
              <a:off x="4874652" y="2343118"/>
              <a:ext cx="533400" cy="563847"/>
              <a:chOff x="6922723" y="3061823"/>
              <a:chExt cx="533400" cy="563847"/>
            </a:xfrm>
          </p:grpSpPr>
          <p:pic>
            <p:nvPicPr>
              <p:cNvPr id="76" name="Picture 20" descr="Image Generation AI] CG Avatar Replacement using Stable Diffusion –  OpenFashion">
                <a:extLst>
                  <a:ext uri="{FF2B5EF4-FFF2-40B4-BE49-F238E27FC236}">
                    <a16:creationId xmlns="" xmlns:a16="http://schemas.microsoft.com/office/drawing/2014/main" id="{AE20A0D3-3EF1-465F-A0C9-9EE9AF96C5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7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57018" y="3061823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타원 76">
                <a:extLst>
                  <a:ext uri="{FF2B5EF4-FFF2-40B4-BE49-F238E27FC236}">
                    <a16:creationId xmlns="" xmlns:a16="http://schemas.microsoft.com/office/drawing/2014/main" id="{E730C3C3-DFF8-4AA4-A7E0-E86D181FC715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39D2DF7A-36B4-6246-0D42-73A24CC31302}"/>
                </a:ext>
              </a:extLst>
            </p:cNvPr>
            <p:cNvSpPr/>
            <p:nvPr/>
          </p:nvSpPr>
          <p:spPr>
            <a:xfrm>
              <a:off x="5373450" y="2563783"/>
              <a:ext cx="1535116" cy="458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준석지수아빠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r>
                <a:rPr lang="ko-KR" altLang="en-US" sz="800" b="1" dirty="0">
                  <a:solidFill>
                    <a:schemeClr val="tx1"/>
                  </a:solidFill>
                </a:rPr>
                <a:t>랭크포인트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999,999,999</a:t>
              </a:r>
            </a:p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샵포인트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999,999,999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54" name="Picture 22">
              <a:extLst>
                <a:ext uri="{FF2B5EF4-FFF2-40B4-BE49-F238E27FC236}">
                  <a16:creationId xmlns="" xmlns:a16="http://schemas.microsoft.com/office/drawing/2014/main" id="{9278B82C-4BFA-5F3E-02C7-A8E4F76CC3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5427097" y="2325267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2">
              <a:extLst>
                <a:ext uri="{FF2B5EF4-FFF2-40B4-BE49-F238E27FC236}">
                  <a16:creationId xmlns="" xmlns:a16="http://schemas.microsoft.com/office/drawing/2014/main" id="{68710922-8AF1-BFF1-30A7-51E81CA2E2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5694937" y="2332927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E93DEE33-9EA4-4661-75B9-20DE5C7EE3C4}"/>
                </a:ext>
              </a:extLst>
            </p:cNvPr>
            <p:cNvSpPr/>
            <p:nvPr/>
          </p:nvSpPr>
          <p:spPr>
            <a:xfrm>
              <a:off x="5988636" y="2351909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7319C67B-2EC5-DA8F-F1DF-3B10C65E6E55}"/>
                </a:ext>
              </a:extLst>
            </p:cNvPr>
            <p:cNvSpPr/>
            <p:nvPr/>
          </p:nvSpPr>
          <p:spPr>
            <a:xfrm>
              <a:off x="6259493" y="2351909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437D5F8A-F117-06CA-1298-2D7086AFFDAA}"/>
                </a:ext>
              </a:extLst>
            </p:cNvPr>
            <p:cNvSpPr/>
            <p:nvPr/>
          </p:nvSpPr>
          <p:spPr>
            <a:xfrm>
              <a:off x="6528263" y="2351909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="" xmlns:a16="http://schemas.microsoft.com/office/drawing/2014/main" id="{5C81E07C-F5BC-68CA-B6C6-2906651D957E}"/>
                </a:ext>
              </a:extLst>
            </p:cNvPr>
            <p:cNvSpPr/>
            <p:nvPr/>
          </p:nvSpPr>
          <p:spPr>
            <a:xfrm>
              <a:off x="4863091" y="3022602"/>
              <a:ext cx="1088550" cy="2201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랭킹확인</a:t>
              </a:r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="" xmlns:a16="http://schemas.microsoft.com/office/drawing/2014/main" id="{0899EE19-2BFF-0C28-3F50-CDA8856B510A}"/>
                </a:ext>
              </a:extLst>
            </p:cNvPr>
            <p:cNvSpPr/>
            <p:nvPr/>
          </p:nvSpPr>
          <p:spPr>
            <a:xfrm>
              <a:off x="5970297" y="3026650"/>
              <a:ext cx="1088550" cy="2201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1"/>
                  </a:solidFill>
                </a:rPr>
                <a:t>뱃지도감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61" name="Picture 24" descr="Edit Icon PNG vector in SVG, PDF, AI, CDR format">
              <a:extLst>
                <a:ext uri="{FF2B5EF4-FFF2-40B4-BE49-F238E27FC236}">
                  <a16:creationId xmlns="" xmlns:a16="http://schemas.microsoft.com/office/drawing/2014/main" id="{2AC43C19-C166-3289-E337-6FD53846E9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=""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6782113" y="2331261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사각형: 둥근 모서리 61">
              <a:extLst>
                <a:ext uri="{FF2B5EF4-FFF2-40B4-BE49-F238E27FC236}">
                  <a16:creationId xmlns="" xmlns:a16="http://schemas.microsoft.com/office/drawing/2014/main" id="{6C6D5CAC-0E69-0930-6834-055D002A72B2}"/>
                </a:ext>
              </a:extLst>
            </p:cNvPr>
            <p:cNvSpPr/>
            <p:nvPr/>
          </p:nvSpPr>
          <p:spPr>
            <a:xfrm>
              <a:off x="4875717" y="3586480"/>
              <a:ext cx="2169160" cy="574040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="" xmlns:a16="http://schemas.microsoft.com/office/drawing/2014/main" id="{D309FB35-E1BB-FF12-9FA6-5060A09B7AC0}"/>
                </a:ext>
              </a:extLst>
            </p:cNvPr>
            <p:cNvSpPr/>
            <p:nvPr/>
          </p:nvSpPr>
          <p:spPr>
            <a:xfrm>
              <a:off x="5302437" y="3603958"/>
              <a:ext cx="1280161" cy="574040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주변 관광지 방문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</a:rPr>
                <a:t>주변 관광지를 방문하여 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알림톡</a:t>
              </a:r>
              <a:r>
                <a:rPr lang="ko-KR" altLang="en-US" sz="700" dirty="0">
                  <a:solidFill>
                    <a:schemeClr val="tx1"/>
                  </a:solidFill>
                </a:rPr>
                <a:t> 작성</a:t>
              </a:r>
            </a:p>
          </p:txBody>
        </p:sp>
        <p:pic>
          <p:nvPicPr>
            <p:cNvPr id="64" name="Picture 22">
              <a:extLst>
                <a:ext uri="{FF2B5EF4-FFF2-40B4-BE49-F238E27FC236}">
                  <a16:creationId xmlns="" xmlns:a16="http://schemas.microsoft.com/office/drawing/2014/main" id="{2E983F0C-E62D-EA64-EB72-0EBC10C9B9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4964139" y="3652633"/>
              <a:ext cx="386063" cy="3695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직사각형 64">
              <a:extLst>
                <a:ext uri="{FF2B5EF4-FFF2-40B4-BE49-F238E27FC236}">
                  <a16:creationId xmlns="" xmlns:a16="http://schemas.microsoft.com/office/drawing/2014/main" id="{E436A759-96A9-2847-D78E-1647C02D9B3D}"/>
                </a:ext>
              </a:extLst>
            </p:cNvPr>
            <p:cNvSpPr/>
            <p:nvPr/>
          </p:nvSpPr>
          <p:spPr>
            <a:xfrm>
              <a:off x="4971442" y="3608680"/>
              <a:ext cx="358618" cy="67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</a:rPr>
                <a:t>보상</a:t>
              </a:r>
            </a:p>
          </p:txBody>
        </p:sp>
        <p:pic>
          <p:nvPicPr>
            <p:cNvPr id="67" name="Picture 22">
              <a:extLst>
                <a:ext uri="{FF2B5EF4-FFF2-40B4-BE49-F238E27FC236}">
                  <a16:creationId xmlns="" xmlns:a16="http://schemas.microsoft.com/office/drawing/2014/main" id="{C7C21023-6E95-BF0E-378C-3221454B26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17140"/>
            <a:stretch/>
          </p:blipFill>
          <p:spPr bwMode="auto">
            <a:xfrm>
              <a:off x="4964138" y="3653997"/>
              <a:ext cx="386063" cy="1956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이등변 삼각형 67">
              <a:extLst>
                <a:ext uri="{FF2B5EF4-FFF2-40B4-BE49-F238E27FC236}">
                  <a16:creationId xmlns="" xmlns:a16="http://schemas.microsoft.com/office/drawing/2014/main" id="{49292A70-A69C-BA90-E09C-8DFF28AEAF4C}"/>
                </a:ext>
              </a:extLst>
            </p:cNvPr>
            <p:cNvSpPr/>
            <p:nvPr/>
          </p:nvSpPr>
          <p:spPr>
            <a:xfrm rot="5400000">
              <a:off x="6707648" y="3760162"/>
              <a:ext cx="259283" cy="2235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="" xmlns:a16="http://schemas.microsoft.com/office/drawing/2014/main" id="{9FF2197F-3BD0-DFBF-D8E5-D203A250F7CF}"/>
                </a:ext>
              </a:extLst>
            </p:cNvPr>
            <p:cNvSpPr/>
            <p:nvPr/>
          </p:nvSpPr>
          <p:spPr>
            <a:xfrm>
              <a:off x="4873803" y="4193495"/>
              <a:ext cx="2169160" cy="574040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="" xmlns:a16="http://schemas.microsoft.com/office/drawing/2014/main" id="{9673471A-916B-0AEB-3C3F-6A4D7EFE0740}"/>
                </a:ext>
              </a:extLst>
            </p:cNvPr>
            <p:cNvSpPr/>
            <p:nvPr/>
          </p:nvSpPr>
          <p:spPr>
            <a:xfrm>
              <a:off x="5300523" y="4210973"/>
              <a:ext cx="1280161" cy="574040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주변 시설 방문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</a:rPr>
                <a:t>추천하는 주변 시설 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방문후</a:t>
              </a:r>
              <a:endParaRPr lang="en-US" altLang="ko-KR" sz="700" dirty="0">
                <a:solidFill>
                  <a:schemeClr val="tx1"/>
                </a:solidFill>
              </a:endParaRPr>
            </a:p>
            <a:p>
              <a:r>
                <a:rPr lang="ko-KR" altLang="en-US" sz="700" dirty="0" err="1">
                  <a:solidFill>
                    <a:schemeClr val="tx1"/>
                  </a:solidFill>
                </a:rPr>
                <a:t>알림톡</a:t>
              </a:r>
              <a:r>
                <a:rPr lang="ko-KR" altLang="en-US" sz="700" dirty="0">
                  <a:solidFill>
                    <a:schemeClr val="tx1"/>
                  </a:solidFill>
                </a:rPr>
                <a:t> 작성</a:t>
              </a:r>
            </a:p>
          </p:txBody>
        </p:sp>
        <p:pic>
          <p:nvPicPr>
            <p:cNvPr id="71" name="Picture 22">
              <a:extLst>
                <a:ext uri="{FF2B5EF4-FFF2-40B4-BE49-F238E27FC236}">
                  <a16:creationId xmlns="" xmlns:a16="http://schemas.microsoft.com/office/drawing/2014/main" id="{19D86C6C-44F9-54F9-12AB-3CA69C4AD1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4962225" y="4259648"/>
              <a:ext cx="386063" cy="3695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직사각형 71">
              <a:extLst>
                <a:ext uri="{FF2B5EF4-FFF2-40B4-BE49-F238E27FC236}">
                  <a16:creationId xmlns="" xmlns:a16="http://schemas.microsoft.com/office/drawing/2014/main" id="{544EFCCB-DCB7-64A8-8A54-90F123FC4244}"/>
                </a:ext>
              </a:extLst>
            </p:cNvPr>
            <p:cNvSpPr/>
            <p:nvPr/>
          </p:nvSpPr>
          <p:spPr>
            <a:xfrm>
              <a:off x="4969528" y="4215695"/>
              <a:ext cx="358618" cy="67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</a:rPr>
                <a:t>보상</a:t>
              </a:r>
            </a:p>
          </p:txBody>
        </p:sp>
        <p:pic>
          <p:nvPicPr>
            <p:cNvPr id="74" name="Picture 22">
              <a:extLst>
                <a:ext uri="{FF2B5EF4-FFF2-40B4-BE49-F238E27FC236}">
                  <a16:creationId xmlns="" xmlns:a16="http://schemas.microsoft.com/office/drawing/2014/main" id="{B325A388-A6DA-70B3-A6FE-01D931346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17140"/>
            <a:stretch/>
          </p:blipFill>
          <p:spPr bwMode="auto">
            <a:xfrm>
              <a:off x="4962224" y="4261012"/>
              <a:ext cx="386063" cy="1956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이등변 삼각형 74">
              <a:extLst>
                <a:ext uri="{FF2B5EF4-FFF2-40B4-BE49-F238E27FC236}">
                  <a16:creationId xmlns="" xmlns:a16="http://schemas.microsoft.com/office/drawing/2014/main" id="{E3DB450E-F3EF-5541-BD10-50BAD83FEF2A}"/>
                </a:ext>
              </a:extLst>
            </p:cNvPr>
            <p:cNvSpPr/>
            <p:nvPr/>
          </p:nvSpPr>
          <p:spPr>
            <a:xfrm rot="5400000">
              <a:off x="6705734" y="4367177"/>
              <a:ext cx="259283" cy="2235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3" name="사각형: 둥근 모서리 162">
            <a:extLst>
              <a:ext uri="{FF2B5EF4-FFF2-40B4-BE49-F238E27FC236}">
                <a16:creationId xmlns="" xmlns:a16="http://schemas.microsoft.com/office/drawing/2014/main" id="{93DFC890-6C04-5A66-5946-8EA4B4AC455E}"/>
              </a:ext>
            </a:extLst>
          </p:cNvPr>
          <p:cNvSpPr/>
          <p:nvPr/>
        </p:nvSpPr>
        <p:spPr>
          <a:xfrm>
            <a:off x="866200" y="4030780"/>
            <a:ext cx="436034" cy="931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1/2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="" xmlns:a16="http://schemas.microsoft.com/office/drawing/2014/main" id="{08D22E4C-C14A-2BDD-1066-98E464B80FC7}"/>
              </a:ext>
            </a:extLst>
          </p:cNvPr>
          <p:cNvSpPr/>
          <p:nvPr/>
        </p:nvSpPr>
        <p:spPr>
          <a:xfrm>
            <a:off x="858715" y="4639600"/>
            <a:ext cx="436034" cy="663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0/1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="" xmlns:a16="http://schemas.microsoft.com/office/drawing/2014/main" id="{8C6938D2-A3DA-D6E1-A8E9-ABFFBA73FC24}"/>
              </a:ext>
            </a:extLst>
          </p:cNvPr>
          <p:cNvGrpSpPr/>
          <p:nvPr/>
        </p:nvGrpSpPr>
        <p:grpSpPr>
          <a:xfrm>
            <a:off x="4430615" y="1473592"/>
            <a:ext cx="2941203" cy="5332281"/>
            <a:chOff x="3605425" y="1473592"/>
            <a:chExt cx="2941203" cy="5332281"/>
          </a:xfrm>
        </p:grpSpPr>
        <p:grpSp>
          <p:nvGrpSpPr>
            <p:cNvPr id="123" name="그룹 122">
              <a:extLst>
                <a:ext uri="{FF2B5EF4-FFF2-40B4-BE49-F238E27FC236}">
                  <a16:creationId xmlns="" xmlns:a16="http://schemas.microsoft.com/office/drawing/2014/main" id="{8AD65D42-960B-831A-8ACC-E4F283CDA743}"/>
                </a:ext>
              </a:extLst>
            </p:cNvPr>
            <p:cNvGrpSpPr/>
            <p:nvPr/>
          </p:nvGrpSpPr>
          <p:grpSpPr>
            <a:xfrm>
              <a:off x="3605425" y="1473592"/>
              <a:ext cx="2941203" cy="5332281"/>
              <a:chOff x="607162" y="1631289"/>
              <a:chExt cx="2618842" cy="4747854"/>
            </a:xfrm>
          </p:grpSpPr>
          <p:pic>
            <p:nvPicPr>
              <p:cNvPr id="158" name="그림 157">
                <a:extLst>
                  <a:ext uri="{FF2B5EF4-FFF2-40B4-BE49-F238E27FC236}">
                    <a16:creationId xmlns="" xmlns:a16="http://schemas.microsoft.com/office/drawing/2014/main" id="{1416A9BA-E01E-85AB-5A59-458675BD9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933" y="1857062"/>
                <a:ext cx="1979892" cy="4288090"/>
              </a:xfrm>
              <a:prstGeom prst="rect">
                <a:avLst/>
              </a:prstGeom>
            </p:spPr>
          </p:pic>
          <p:pic>
            <p:nvPicPr>
              <p:cNvPr id="159" name="Picture 2" descr="현실적인 스마트폰 목업 | 프리미엄 벡터">
                <a:extLst>
                  <a:ext uri="{FF2B5EF4-FFF2-40B4-BE49-F238E27FC236}">
                    <a16:creationId xmlns="" xmlns:a16="http://schemas.microsoft.com/office/drawing/2014/main" id="{B38F7345-B974-71F3-F3FE-D7374BF90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753" t="9668" r="27753" b="9668"/>
              <a:stretch/>
            </p:blipFill>
            <p:spPr bwMode="auto">
              <a:xfrm>
                <a:off x="607162" y="1631289"/>
                <a:ext cx="2618842" cy="4747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4" name="사각형: 둥근 모서리 123">
              <a:extLst>
                <a:ext uri="{FF2B5EF4-FFF2-40B4-BE49-F238E27FC236}">
                  <a16:creationId xmlns="" xmlns:a16="http://schemas.microsoft.com/office/drawing/2014/main" id="{DC05D4FA-EC95-50E6-53F5-E82059E78A60}"/>
                </a:ext>
              </a:extLst>
            </p:cNvPr>
            <p:cNvSpPr/>
            <p:nvPr/>
          </p:nvSpPr>
          <p:spPr>
            <a:xfrm>
              <a:off x="3971877" y="1709678"/>
              <a:ext cx="2203677" cy="4849515"/>
            </a:xfrm>
            <a:prstGeom prst="roundRect">
              <a:avLst>
                <a:gd name="adj" fmla="val 819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사각형: 둥근 모서리 124">
              <a:extLst>
                <a:ext uri="{FF2B5EF4-FFF2-40B4-BE49-F238E27FC236}">
                  <a16:creationId xmlns="" xmlns:a16="http://schemas.microsoft.com/office/drawing/2014/main" id="{3FFB4B32-43A8-0450-AB9C-7ECEF5D0CD66}"/>
                </a:ext>
              </a:extLst>
            </p:cNvPr>
            <p:cNvSpPr/>
            <p:nvPr/>
          </p:nvSpPr>
          <p:spPr>
            <a:xfrm>
              <a:off x="3952832" y="1991923"/>
              <a:ext cx="2230212" cy="4191437"/>
            </a:xfrm>
            <a:prstGeom prst="roundRect">
              <a:avLst>
                <a:gd name="adj" fmla="val 24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="" xmlns:a16="http://schemas.microsoft.com/office/drawing/2014/main" id="{232A7CB5-466A-E78F-BC5F-F88B26E3662C}"/>
                </a:ext>
              </a:extLst>
            </p:cNvPr>
            <p:cNvSpPr/>
            <p:nvPr/>
          </p:nvSpPr>
          <p:spPr>
            <a:xfrm>
              <a:off x="3952832" y="2071152"/>
              <a:ext cx="2236867" cy="2349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퀘스트</a:t>
              </a: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="" xmlns:a16="http://schemas.microsoft.com/office/drawing/2014/main" id="{538E18D7-ECF3-C56D-0F02-F95ED6E965F2}"/>
                </a:ext>
              </a:extLst>
            </p:cNvPr>
            <p:cNvGrpSpPr/>
            <p:nvPr/>
          </p:nvGrpSpPr>
          <p:grpSpPr>
            <a:xfrm>
              <a:off x="3969317" y="3268291"/>
              <a:ext cx="2201332" cy="261246"/>
              <a:chOff x="4377268" y="3163521"/>
              <a:chExt cx="2319612" cy="301462"/>
            </a:xfrm>
          </p:grpSpPr>
          <p:sp>
            <p:nvSpPr>
              <p:cNvPr id="154" name="사각형: 둥근 모서리 153">
                <a:extLst>
                  <a:ext uri="{FF2B5EF4-FFF2-40B4-BE49-F238E27FC236}">
                    <a16:creationId xmlns="" xmlns:a16="http://schemas.microsoft.com/office/drawing/2014/main" id="{D2A97995-25F4-506B-E003-FFE03CABB7EA}"/>
                  </a:ext>
                </a:extLst>
              </p:cNvPr>
              <p:cNvSpPr/>
              <p:nvPr/>
            </p:nvSpPr>
            <p:spPr>
              <a:xfrm>
                <a:off x="4377268" y="3166533"/>
                <a:ext cx="567770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상시</a:t>
                </a:r>
              </a:p>
            </p:txBody>
          </p:sp>
          <p:sp>
            <p:nvSpPr>
              <p:cNvPr id="155" name="사각형: 둥근 모서리 154">
                <a:extLst>
                  <a:ext uri="{FF2B5EF4-FFF2-40B4-BE49-F238E27FC236}">
                    <a16:creationId xmlns="" xmlns:a16="http://schemas.microsoft.com/office/drawing/2014/main" id="{0E9200A9-77E8-45A2-B00F-4F49FC0C17EF}"/>
                  </a:ext>
                </a:extLst>
              </p:cNvPr>
              <p:cNvSpPr/>
              <p:nvPr/>
            </p:nvSpPr>
            <p:spPr>
              <a:xfrm>
                <a:off x="4961216" y="3166533"/>
                <a:ext cx="567770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기간</a:t>
                </a:r>
              </a:p>
            </p:txBody>
          </p:sp>
          <p:sp>
            <p:nvSpPr>
              <p:cNvPr id="156" name="사각형: 둥근 모서리 155">
                <a:extLst>
                  <a:ext uri="{FF2B5EF4-FFF2-40B4-BE49-F238E27FC236}">
                    <a16:creationId xmlns="" xmlns:a16="http://schemas.microsoft.com/office/drawing/2014/main" id="{AE13BD33-21B4-4F81-1912-DFE19ADAD447}"/>
                  </a:ext>
                </a:extLst>
              </p:cNvPr>
              <p:cNvSpPr/>
              <p:nvPr/>
            </p:nvSpPr>
            <p:spPr>
              <a:xfrm>
                <a:off x="5545164" y="3166533"/>
                <a:ext cx="567769" cy="2984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지역</a:t>
                </a:r>
              </a:p>
            </p:txBody>
          </p:sp>
          <p:sp>
            <p:nvSpPr>
              <p:cNvPr id="157" name="사각형: 둥근 모서리 156">
                <a:extLst>
                  <a:ext uri="{FF2B5EF4-FFF2-40B4-BE49-F238E27FC236}">
                    <a16:creationId xmlns="" xmlns:a16="http://schemas.microsoft.com/office/drawing/2014/main" id="{1DD62F16-DD72-9771-2423-FB2F3579A779}"/>
                  </a:ext>
                </a:extLst>
              </p:cNvPr>
              <p:cNvSpPr/>
              <p:nvPr/>
            </p:nvSpPr>
            <p:spPr>
              <a:xfrm>
                <a:off x="6129111" y="3163521"/>
                <a:ext cx="567769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="" xmlns:a16="http://schemas.microsoft.com/office/drawing/2014/main" id="{7E500521-110E-566C-61BF-D28C929389FA}"/>
                </a:ext>
              </a:extLst>
            </p:cNvPr>
            <p:cNvGrpSpPr/>
            <p:nvPr/>
          </p:nvGrpSpPr>
          <p:grpSpPr>
            <a:xfrm>
              <a:off x="3980104" y="2337820"/>
              <a:ext cx="533400" cy="563847"/>
              <a:chOff x="6922723" y="3061823"/>
              <a:chExt cx="533400" cy="563847"/>
            </a:xfrm>
          </p:grpSpPr>
          <p:pic>
            <p:nvPicPr>
              <p:cNvPr id="152" name="Picture 20" descr="Image Generation AI] CG Avatar Replacement using Stable Diffusion –  OpenFashion">
                <a:extLst>
                  <a:ext uri="{FF2B5EF4-FFF2-40B4-BE49-F238E27FC236}">
                    <a16:creationId xmlns="" xmlns:a16="http://schemas.microsoft.com/office/drawing/2014/main" id="{C767ECFF-27B1-D1D0-EDEE-303A863D62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7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57018" y="3061823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3" name="타원 152">
                <a:extLst>
                  <a:ext uri="{FF2B5EF4-FFF2-40B4-BE49-F238E27FC236}">
                    <a16:creationId xmlns="" xmlns:a16="http://schemas.microsoft.com/office/drawing/2014/main" id="{28685C9F-A361-94ED-7556-8C2104FE2E25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9" name="직사각형 128">
              <a:extLst>
                <a:ext uri="{FF2B5EF4-FFF2-40B4-BE49-F238E27FC236}">
                  <a16:creationId xmlns="" xmlns:a16="http://schemas.microsoft.com/office/drawing/2014/main" id="{F1CFC036-9205-17DF-1FB2-9CD6267C8CCE}"/>
                </a:ext>
              </a:extLst>
            </p:cNvPr>
            <p:cNvSpPr/>
            <p:nvPr/>
          </p:nvSpPr>
          <p:spPr>
            <a:xfrm>
              <a:off x="4478902" y="2558485"/>
              <a:ext cx="1535116" cy="458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준석지수아빠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r>
                <a:rPr lang="ko-KR" altLang="en-US" sz="800" b="1" dirty="0">
                  <a:solidFill>
                    <a:schemeClr val="tx1"/>
                  </a:solidFill>
                </a:rPr>
                <a:t>랭크포인트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999,999,999</a:t>
              </a:r>
            </a:p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샵포인트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999,999,999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130" name="Picture 22">
              <a:extLst>
                <a:ext uri="{FF2B5EF4-FFF2-40B4-BE49-F238E27FC236}">
                  <a16:creationId xmlns="" xmlns:a16="http://schemas.microsoft.com/office/drawing/2014/main" id="{CD37755F-6E94-937D-C5EA-684C8C94A8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4532549" y="2319969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2">
              <a:extLst>
                <a:ext uri="{FF2B5EF4-FFF2-40B4-BE49-F238E27FC236}">
                  <a16:creationId xmlns="" xmlns:a16="http://schemas.microsoft.com/office/drawing/2014/main" id="{A243C842-C0FB-C5B4-21A7-0920CF04E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4800389" y="2327629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타원 131">
              <a:extLst>
                <a:ext uri="{FF2B5EF4-FFF2-40B4-BE49-F238E27FC236}">
                  <a16:creationId xmlns="" xmlns:a16="http://schemas.microsoft.com/office/drawing/2014/main" id="{6B02358E-7358-3619-5DA6-5912FEEBFE20}"/>
                </a:ext>
              </a:extLst>
            </p:cNvPr>
            <p:cNvSpPr/>
            <p:nvPr/>
          </p:nvSpPr>
          <p:spPr>
            <a:xfrm>
              <a:off x="5094088" y="2346611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3" name="타원 132">
              <a:extLst>
                <a:ext uri="{FF2B5EF4-FFF2-40B4-BE49-F238E27FC236}">
                  <a16:creationId xmlns="" xmlns:a16="http://schemas.microsoft.com/office/drawing/2014/main" id="{FB7EEEA7-2245-C210-AB7D-E558E202C412}"/>
                </a:ext>
              </a:extLst>
            </p:cNvPr>
            <p:cNvSpPr/>
            <p:nvPr/>
          </p:nvSpPr>
          <p:spPr>
            <a:xfrm>
              <a:off x="5364945" y="2346611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4" name="타원 133">
              <a:extLst>
                <a:ext uri="{FF2B5EF4-FFF2-40B4-BE49-F238E27FC236}">
                  <a16:creationId xmlns="" xmlns:a16="http://schemas.microsoft.com/office/drawing/2014/main" id="{2411598D-9BA7-5DDD-1236-7DFB60D11185}"/>
                </a:ext>
              </a:extLst>
            </p:cNvPr>
            <p:cNvSpPr/>
            <p:nvPr/>
          </p:nvSpPr>
          <p:spPr>
            <a:xfrm>
              <a:off x="5633715" y="2346611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5" name="사각형: 둥근 모서리 134">
              <a:extLst>
                <a:ext uri="{FF2B5EF4-FFF2-40B4-BE49-F238E27FC236}">
                  <a16:creationId xmlns="" xmlns:a16="http://schemas.microsoft.com/office/drawing/2014/main" id="{57C4D642-0D96-B225-1813-2A3C4B84FEEF}"/>
                </a:ext>
              </a:extLst>
            </p:cNvPr>
            <p:cNvSpPr/>
            <p:nvPr/>
          </p:nvSpPr>
          <p:spPr>
            <a:xfrm>
              <a:off x="3968543" y="3017304"/>
              <a:ext cx="1088550" cy="2201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랭킹확인</a:t>
              </a:r>
            </a:p>
          </p:txBody>
        </p:sp>
        <p:sp>
          <p:nvSpPr>
            <p:cNvPr id="136" name="사각형: 둥근 모서리 135">
              <a:extLst>
                <a:ext uri="{FF2B5EF4-FFF2-40B4-BE49-F238E27FC236}">
                  <a16:creationId xmlns="" xmlns:a16="http://schemas.microsoft.com/office/drawing/2014/main" id="{82BEC37E-71EB-F766-7214-44E7F26D1E2F}"/>
                </a:ext>
              </a:extLst>
            </p:cNvPr>
            <p:cNvSpPr/>
            <p:nvPr/>
          </p:nvSpPr>
          <p:spPr>
            <a:xfrm>
              <a:off x="5075749" y="3021352"/>
              <a:ext cx="1088550" cy="2201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1"/>
                  </a:solidFill>
                </a:rPr>
                <a:t>뱃지</a:t>
              </a:r>
              <a:r>
                <a:rPr lang="ko-KR" altLang="en-US" sz="800" b="1" dirty="0" smtClean="0">
                  <a:solidFill>
                    <a:schemeClr val="tx1"/>
                  </a:solidFill>
                </a:rPr>
                <a:t> 도감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137" name="Picture 24" descr="Edit Icon PNG vector in SVG, PDF, AI, CDR format">
              <a:extLst>
                <a:ext uri="{FF2B5EF4-FFF2-40B4-BE49-F238E27FC236}">
                  <a16:creationId xmlns="" xmlns:a16="http://schemas.microsoft.com/office/drawing/2014/main" id="{5D81249B-99F0-AA8F-A0AB-36A7BDEE60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=""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5887565" y="2325963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사각형: 둥근 모서리 137">
              <a:extLst>
                <a:ext uri="{FF2B5EF4-FFF2-40B4-BE49-F238E27FC236}">
                  <a16:creationId xmlns="" xmlns:a16="http://schemas.microsoft.com/office/drawing/2014/main" id="{0B406DF8-2EF1-ED26-A1E4-5A99D0BD9829}"/>
                </a:ext>
              </a:extLst>
            </p:cNvPr>
            <p:cNvSpPr/>
            <p:nvPr/>
          </p:nvSpPr>
          <p:spPr>
            <a:xfrm>
              <a:off x="3981169" y="3581182"/>
              <a:ext cx="2169160" cy="574040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9" name="사각형: 둥근 모서리 138">
              <a:extLst>
                <a:ext uri="{FF2B5EF4-FFF2-40B4-BE49-F238E27FC236}">
                  <a16:creationId xmlns="" xmlns:a16="http://schemas.microsoft.com/office/drawing/2014/main" id="{685F9ED1-244B-7E92-830D-D68E5DDD0132}"/>
                </a:ext>
              </a:extLst>
            </p:cNvPr>
            <p:cNvSpPr/>
            <p:nvPr/>
          </p:nvSpPr>
          <p:spPr>
            <a:xfrm>
              <a:off x="4407889" y="3598660"/>
              <a:ext cx="1280161" cy="574040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주변 관광지 방문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</a:rPr>
                <a:t>주변 관광지를 방문하여 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알림톡</a:t>
              </a:r>
              <a:r>
                <a:rPr lang="ko-KR" altLang="en-US" sz="700" dirty="0">
                  <a:solidFill>
                    <a:schemeClr val="tx1"/>
                  </a:solidFill>
                </a:rPr>
                <a:t> 작성</a:t>
              </a:r>
            </a:p>
          </p:txBody>
        </p:sp>
        <p:pic>
          <p:nvPicPr>
            <p:cNvPr id="140" name="Picture 22">
              <a:extLst>
                <a:ext uri="{FF2B5EF4-FFF2-40B4-BE49-F238E27FC236}">
                  <a16:creationId xmlns="" xmlns:a16="http://schemas.microsoft.com/office/drawing/2014/main" id="{6D56F8D1-550A-F748-7646-30A23A52E5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4069591" y="3647335"/>
              <a:ext cx="386063" cy="3695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5E2D9042-C8CF-C002-9B1F-4D9978BE4607}"/>
                </a:ext>
              </a:extLst>
            </p:cNvPr>
            <p:cNvSpPr/>
            <p:nvPr/>
          </p:nvSpPr>
          <p:spPr>
            <a:xfrm>
              <a:off x="4076894" y="3603382"/>
              <a:ext cx="358618" cy="67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</a:rPr>
                <a:t>보상</a:t>
              </a:r>
            </a:p>
          </p:txBody>
        </p:sp>
        <p:pic>
          <p:nvPicPr>
            <p:cNvPr id="143" name="Picture 22">
              <a:extLst>
                <a:ext uri="{FF2B5EF4-FFF2-40B4-BE49-F238E27FC236}">
                  <a16:creationId xmlns="" xmlns:a16="http://schemas.microsoft.com/office/drawing/2014/main" id="{451A19B2-77C9-6D4E-5AA4-BD14C9CB9F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17140"/>
            <a:stretch/>
          </p:blipFill>
          <p:spPr bwMode="auto">
            <a:xfrm>
              <a:off x="4069590" y="3648699"/>
              <a:ext cx="386063" cy="1956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" name="이등변 삼각형 143">
              <a:extLst>
                <a:ext uri="{FF2B5EF4-FFF2-40B4-BE49-F238E27FC236}">
                  <a16:creationId xmlns="" xmlns:a16="http://schemas.microsoft.com/office/drawing/2014/main" id="{97B8955D-D812-71AC-94BC-0CCE1F5DF32B}"/>
                </a:ext>
              </a:extLst>
            </p:cNvPr>
            <p:cNvSpPr/>
            <p:nvPr/>
          </p:nvSpPr>
          <p:spPr>
            <a:xfrm rot="10800000">
              <a:off x="5813100" y="3754864"/>
              <a:ext cx="259283" cy="2235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="" xmlns:a16="http://schemas.microsoft.com/office/drawing/2014/main" id="{826B6B27-CF3B-1C09-D2AC-4A16EB4D7ACA}"/>
                </a:ext>
              </a:extLst>
            </p:cNvPr>
            <p:cNvSpPr/>
            <p:nvPr/>
          </p:nvSpPr>
          <p:spPr>
            <a:xfrm>
              <a:off x="3976912" y="4179663"/>
              <a:ext cx="2169160" cy="355542"/>
            </a:xfrm>
            <a:prstGeom prst="roundRect">
              <a:avLst>
                <a:gd name="adj" fmla="val 604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남한산성 도립공원</a:t>
              </a:r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="" xmlns:a16="http://schemas.microsoft.com/office/drawing/2014/main" id="{5CCBAA3C-9D72-4906-9F4B-DCF69168880A}"/>
                </a:ext>
              </a:extLst>
            </p:cNvPr>
            <p:cNvSpPr/>
            <p:nvPr/>
          </p:nvSpPr>
          <p:spPr>
            <a:xfrm>
              <a:off x="3972513" y="4561847"/>
              <a:ext cx="2169160" cy="355542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은행식물원</a:t>
              </a:r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="" xmlns:a16="http://schemas.microsoft.com/office/drawing/2014/main" id="{9D86C2A1-0FF1-06F4-BC2C-E335298BB01E}"/>
                </a:ext>
              </a:extLst>
            </p:cNvPr>
            <p:cNvSpPr/>
            <p:nvPr/>
          </p:nvSpPr>
          <p:spPr>
            <a:xfrm>
              <a:off x="5001322" y="4248615"/>
              <a:ext cx="524107" cy="2174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8km</a:t>
              </a:r>
              <a:endParaRPr lang="ko-KR" altLang="en-US" sz="1000" b="1" dirty="0"/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="" xmlns:a16="http://schemas.microsoft.com/office/drawing/2014/main" id="{5C68D72F-7B62-1362-A847-F7502012386C}"/>
                </a:ext>
              </a:extLst>
            </p:cNvPr>
            <p:cNvSpPr/>
            <p:nvPr/>
          </p:nvSpPr>
          <p:spPr>
            <a:xfrm>
              <a:off x="5001322" y="4624755"/>
              <a:ext cx="524107" cy="2174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1km</a:t>
              </a:r>
              <a:endParaRPr lang="ko-KR" altLang="en-US" sz="1000" b="1" dirty="0"/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="" xmlns:a16="http://schemas.microsoft.com/office/drawing/2014/main" id="{5442092B-A434-55D9-6FAE-2D5B88FBB575}"/>
                </a:ext>
              </a:extLst>
            </p:cNvPr>
            <p:cNvSpPr/>
            <p:nvPr/>
          </p:nvSpPr>
          <p:spPr>
            <a:xfrm>
              <a:off x="4020709" y="4015947"/>
              <a:ext cx="436034" cy="93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1/2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168" name="Picture 30" descr="완료 - 무료 ui개 아이콘">
              <a:extLst>
                <a:ext uri="{FF2B5EF4-FFF2-40B4-BE49-F238E27FC236}">
                  <a16:creationId xmlns="" xmlns:a16="http://schemas.microsoft.com/office/drawing/2014/main" id="{B60766FE-D89F-3937-E312-EB769B12D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4926" y="4239289"/>
              <a:ext cx="255630" cy="2556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0" name="직선 연결선 169">
              <a:extLst>
                <a:ext uri="{FF2B5EF4-FFF2-40B4-BE49-F238E27FC236}">
                  <a16:creationId xmlns="" xmlns:a16="http://schemas.microsoft.com/office/drawing/2014/main" id="{F982CAB9-0760-2567-E1DC-A932F2EAE134}"/>
                </a:ext>
              </a:extLst>
            </p:cNvPr>
            <p:cNvCxnSpPr>
              <a:cxnSpLocks/>
            </p:cNvCxnSpPr>
            <p:nvPr/>
          </p:nvCxnSpPr>
          <p:spPr>
            <a:xfrm>
              <a:off x="5603240" y="4781888"/>
              <a:ext cx="4724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직사각형 170">
              <a:extLst>
                <a:ext uri="{FF2B5EF4-FFF2-40B4-BE49-F238E27FC236}">
                  <a16:creationId xmlns="" xmlns:a16="http://schemas.microsoft.com/office/drawing/2014/main" id="{87DA880B-B7E4-0446-8F7E-9CCB5796FEC7}"/>
                </a:ext>
              </a:extLst>
            </p:cNvPr>
            <p:cNvSpPr/>
            <p:nvPr/>
          </p:nvSpPr>
          <p:spPr>
            <a:xfrm>
              <a:off x="5550683" y="4666965"/>
              <a:ext cx="607230" cy="1114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정보확인</a:t>
              </a:r>
            </a:p>
          </p:txBody>
        </p:sp>
      </p:grpSp>
      <p:sp>
        <p:nvSpPr>
          <p:cNvPr id="172" name="사각형: 둥근 모서리 171">
            <a:extLst>
              <a:ext uri="{FF2B5EF4-FFF2-40B4-BE49-F238E27FC236}">
                <a16:creationId xmlns="" xmlns:a16="http://schemas.microsoft.com/office/drawing/2014/main" id="{BAB687C3-1465-74D8-5F24-AE9306104751}"/>
              </a:ext>
            </a:extLst>
          </p:cNvPr>
          <p:cNvSpPr/>
          <p:nvPr/>
        </p:nvSpPr>
        <p:spPr>
          <a:xfrm>
            <a:off x="813193" y="3593181"/>
            <a:ext cx="2165149" cy="556253"/>
          </a:xfrm>
          <a:prstGeom prst="roundRect">
            <a:avLst>
              <a:gd name="adj" fmla="val 3637"/>
            </a:avLst>
          </a:prstGeom>
          <a:noFill/>
          <a:ln w="254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3" name="연결선: 꺾임 172">
            <a:extLst>
              <a:ext uri="{FF2B5EF4-FFF2-40B4-BE49-F238E27FC236}">
                <a16:creationId xmlns="" xmlns:a16="http://schemas.microsoft.com/office/drawing/2014/main" id="{31B1F37B-DE34-437A-1F28-3593305BEEEA}"/>
              </a:ext>
            </a:extLst>
          </p:cNvPr>
          <p:cNvCxnSpPr>
            <a:cxnSpLocks/>
            <a:stCxn id="172" idx="3"/>
          </p:cNvCxnSpPr>
          <p:nvPr/>
        </p:nvCxnSpPr>
        <p:spPr>
          <a:xfrm>
            <a:off x="2978342" y="3871308"/>
            <a:ext cx="1626942" cy="270165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연결선: 꺾임 214">
            <a:extLst>
              <a:ext uri="{FF2B5EF4-FFF2-40B4-BE49-F238E27FC236}">
                <a16:creationId xmlns="" xmlns:a16="http://schemas.microsoft.com/office/drawing/2014/main" id="{9ED933D9-7346-1793-0A75-4C198493622A}"/>
              </a:ext>
            </a:extLst>
          </p:cNvPr>
          <p:cNvCxnSpPr>
            <a:cxnSpLocks/>
            <a:stCxn id="161" idx="3"/>
          </p:cNvCxnSpPr>
          <p:nvPr/>
        </p:nvCxnSpPr>
        <p:spPr>
          <a:xfrm flipV="1">
            <a:off x="6966863" y="4116644"/>
            <a:ext cx="1934421" cy="622974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사각형: 둥근 모서리 216">
            <a:extLst>
              <a:ext uri="{FF2B5EF4-FFF2-40B4-BE49-F238E27FC236}">
                <a16:creationId xmlns="" xmlns:a16="http://schemas.microsoft.com/office/drawing/2014/main" id="{679475DF-C7F7-F529-C417-FBC575CBE1F5}"/>
              </a:ext>
            </a:extLst>
          </p:cNvPr>
          <p:cNvSpPr/>
          <p:nvPr/>
        </p:nvSpPr>
        <p:spPr>
          <a:xfrm>
            <a:off x="4796020" y="4551900"/>
            <a:ext cx="2165149" cy="365490"/>
          </a:xfrm>
          <a:prstGeom prst="roundRect">
            <a:avLst>
              <a:gd name="adj" fmla="val 3637"/>
            </a:avLst>
          </a:prstGeom>
          <a:noFill/>
          <a:ln w="254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1" name="그룹 220">
            <a:extLst>
              <a:ext uri="{FF2B5EF4-FFF2-40B4-BE49-F238E27FC236}">
                <a16:creationId xmlns="" xmlns:a16="http://schemas.microsoft.com/office/drawing/2014/main" id="{85EA0A36-9FE2-6F2B-56CA-5F24711AE3E7}"/>
              </a:ext>
            </a:extLst>
          </p:cNvPr>
          <p:cNvGrpSpPr/>
          <p:nvPr/>
        </p:nvGrpSpPr>
        <p:grpSpPr>
          <a:xfrm>
            <a:off x="8678927" y="1478889"/>
            <a:ext cx="2941203" cy="5332281"/>
            <a:chOff x="6632679" y="1478889"/>
            <a:chExt cx="2941203" cy="5332281"/>
          </a:xfrm>
        </p:grpSpPr>
        <p:pic>
          <p:nvPicPr>
            <p:cNvPr id="213" name="그림 212">
              <a:extLst>
                <a:ext uri="{FF2B5EF4-FFF2-40B4-BE49-F238E27FC236}">
                  <a16:creationId xmlns="" xmlns:a16="http://schemas.microsoft.com/office/drawing/2014/main" id="{AE4A987B-DC24-22E9-AFC6-D83CA32DA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4166" y="1732453"/>
              <a:ext cx="2223603" cy="4815923"/>
            </a:xfrm>
            <a:prstGeom prst="rect">
              <a:avLst/>
            </a:prstGeom>
          </p:spPr>
        </p:pic>
        <p:sp>
          <p:nvSpPr>
            <p:cNvPr id="179" name="사각형: 둥근 모서리 178">
              <a:extLst>
                <a:ext uri="{FF2B5EF4-FFF2-40B4-BE49-F238E27FC236}">
                  <a16:creationId xmlns="" xmlns:a16="http://schemas.microsoft.com/office/drawing/2014/main" id="{3123D6D0-7C0F-4C91-2324-4A2D4D2636BB}"/>
                </a:ext>
              </a:extLst>
            </p:cNvPr>
            <p:cNvSpPr/>
            <p:nvPr/>
          </p:nvSpPr>
          <p:spPr>
            <a:xfrm>
              <a:off x="6999131" y="1714975"/>
              <a:ext cx="2203677" cy="4849515"/>
            </a:xfrm>
            <a:prstGeom prst="roundRect">
              <a:avLst>
                <a:gd name="adj" fmla="val 819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0" name="사각형: 둥근 모서리 179">
              <a:extLst>
                <a:ext uri="{FF2B5EF4-FFF2-40B4-BE49-F238E27FC236}">
                  <a16:creationId xmlns="" xmlns:a16="http://schemas.microsoft.com/office/drawing/2014/main" id="{FBDA768E-9D0D-7CF7-7A48-8809866FA2AE}"/>
                </a:ext>
              </a:extLst>
            </p:cNvPr>
            <p:cNvSpPr/>
            <p:nvPr/>
          </p:nvSpPr>
          <p:spPr>
            <a:xfrm>
              <a:off x="6980086" y="1997220"/>
              <a:ext cx="2230212" cy="4191437"/>
            </a:xfrm>
            <a:prstGeom prst="roundRect">
              <a:avLst>
                <a:gd name="adj" fmla="val 24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="" xmlns:a16="http://schemas.microsoft.com/office/drawing/2014/main" id="{02D9156A-114A-D19F-D398-6BCB4F1BE317}"/>
                </a:ext>
              </a:extLst>
            </p:cNvPr>
            <p:cNvSpPr/>
            <p:nvPr/>
          </p:nvSpPr>
          <p:spPr>
            <a:xfrm>
              <a:off x="6980086" y="2076449"/>
              <a:ext cx="2236867" cy="2349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퀘스트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="" xmlns:a16="http://schemas.microsoft.com/office/drawing/2014/main" id="{F9C3B14A-4867-CBFE-2481-90D6DA843402}"/>
                </a:ext>
              </a:extLst>
            </p:cNvPr>
            <p:cNvGrpSpPr/>
            <p:nvPr/>
          </p:nvGrpSpPr>
          <p:grpSpPr>
            <a:xfrm>
              <a:off x="6996571" y="3273588"/>
              <a:ext cx="2201332" cy="261246"/>
              <a:chOff x="4377268" y="3163521"/>
              <a:chExt cx="2319612" cy="301462"/>
            </a:xfrm>
          </p:grpSpPr>
          <p:sp>
            <p:nvSpPr>
              <p:cNvPr id="209" name="사각형: 둥근 모서리 208">
                <a:extLst>
                  <a:ext uri="{FF2B5EF4-FFF2-40B4-BE49-F238E27FC236}">
                    <a16:creationId xmlns="" xmlns:a16="http://schemas.microsoft.com/office/drawing/2014/main" id="{E7E3AA04-6624-1C7E-033C-82DF3F447D62}"/>
                  </a:ext>
                </a:extLst>
              </p:cNvPr>
              <p:cNvSpPr/>
              <p:nvPr/>
            </p:nvSpPr>
            <p:spPr>
              <a:xfrm>
                <a:off x="4377268" y="3166533"/>
                <a:ext cx="567770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상시</a:t>
                </a:r>
              </a:p>
            </p:txBody>
          </p:sp>
          <p:sp>
            <p:nvSpPr>
              <p:cNvPr id="210" name="사각형: 둥근 모서리 209">
                <a:extLst>
                  <a:ext uri="{FF2B5EF4-FFF2-40B4-BE49-F238E27FC236}">
                    <a16:creationId xmlns="" xmlns:a16="http://schemas.microsoft.com/office/drawing/2014/main" id="{3C48E22B-96A3-4CD6-9DEE-324D18AA7CDA}"/>
                  </a:ext>
                </a:extLst>
              </p:cNvPr>
              <p:cNvSpPr/>
              <p:nvPr/>
            </p:nvSpPr>
            <p:spPr>
              <a:xfrm>
                <a:off x="4961216" y="3166533"/>
                <a:ext cx="567770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기간</a:t>
                </a:r>
              </a:p>
            </p:txBody>
          </p:sp>
          <p:sp>
            <p:nvSpPr>
              <p:cNvPr id="211" name="사각형: 둥근 모서리 210">
                <a:extLst>
                  <a:ext uri="{FF2B5EF4-FFF2-40B4-BE49-F238E27FC236}">
                    <a16:creationId xmlns="" xmlns:a16="http://schemas.microsoft.com/office/drawing/2014/main" id="{80206743-D22E-6FD7-E7B8-322A09C470A6}"/>
                  </a:ext>
                </a:extLst>
              </p:cNvPr>
              <p:cNvSpPr/>
              <p:nvPr/>
            </p:nvSpPr>
            <p:spPr>
              <a:xfrm>
                <a:off x="5545164" y="3166533"/>
                <a:ext cx="567769" cy="2984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지역</a:t>
                </a:r>
              </a:p>
            </p:txBody>
          </p:sp>
          <p:sp>
            <p:nvSpPr>
              <p:cNvPr id="212" name="사각형: 둥근 모서리 211">
                <a:extLst>
                  <a:ext uri="{FF2B5EF4-FFF2-40B4-BE49-F238E27FC236}">
                    <a16:creationId xmlns="" xmlns:a16="http://schemas.microsoft.com/office/drawing/2014/main" id="{BB751999-E75E-506C-8031-4A98FF28C0DD}"/>
                  </a:ext>
                </a:extLst>
              </p:cNvPr>
              <p:cNvSpPr/>
              <p:nvPr/>
            </p:nvSpPr>
            <p:spPr>
              <a:xfrm>
                <a:off x="6129111" y="3163521"/>
                <a:ext cx="567769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</p:grpSp>
        <p:grpSp>
          <p:nvGrpSpPr>
            <p:cNvPr id="183" name="그룹 182">
              <a:extLst>
                <a:ext uri="{FF2B5EF4-FFF2-40B4-BE49-F238E27FC236}">
                  <a16:creationId xmlns="" xmlns:a16="http://schemas.microsoft.com/office/drawing/2014/main" id="{A963D3A8-EEFC-63D8-DA3E-ADF946C4E407}"/>
                </a:ext>
              </a:extLst>
            </p:cNvPr>
            <p:cNvGrpSpPr/>
            <p:nvPr/>
          </p:nvGrpSpPr>
          <p:grpSpPr>
            <a:xfrm>
              <a:off x="7007358" y="2343117"/>
              <a:ext cx="533400" cy="563847"/>
              <a:chOff x="6922723" y="3061823"/>
              <a:chExt cx="533400" cy="563847"/>
            </a:xfrm>
          </p:grpSpPr>
          <p:pic>
            <p:nvPicPr>
              <p:cNvPr id="207" name="Picture 20" descr="Image Generation AI] CG Avatar Replacement using Stable Diffusion –  OpenFashion">
                <a:extLst>
                  <a:ext uri="{FF2B5EF4-FFF2-40B4-BE49-F238E27FC236}">
                    <a16:creationId xmlns="" xmlns:a16="http://schemas.microsoft.com/office/drawing/2014/main" id="{2AD2280D-37FA-FFB0-B202-2D0AE5E25D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7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57018" y="3061823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8" name="타원 207">
                <a:extLst>
                  <a:ext uri="{FF2B5EF4-FFF2-40B4-BE49-F238E27FC236}">
                    <a16:creationId xmlns="" xmlns:a16="http://schemas.microsoft.com/office/drawing/2014/main" id="{221B536E-FA98-E6D4-8171-B67C7993A370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4" name="직사각형 183">
              <a:extLst>
                <a:ext uri="{FF2B5EF4-FFF2-40B4-BE49-F238E27FC236}">
                  <a16:creationId xmlns="" xmlns:a16="http://schemas.microsoft.com/office/drawing/2014/main" id="{503EEEEC-6E6B-245D-A9B4-079FBD1BF957}"/>
                </a:ext>
              </a:extLst>
            </p:cNvPr>
            <p:cNvSpPr/>
            <p:nvPr/>
          </p:nvSpPr>
          <p:spPr>
            <a:xfrm>
              <a:off x="7506156" y="2563782"/>
              <a:ext cx="1535116" cy="458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준석지수아빠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r>
                <a:rPr lang="ko-KR" altLang="en-US" sz="800" b="1" dirty="0">
                  <a:solidFill>
                    <a:schemeClr val="tx1"/>
                  </a:solidFill>
                </a:rPr>
                <a:t>랭크포인트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999,999,999</a:t>
              </a:r>
            </a:p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샵포인트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999,999,999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185" name="Picture 22">
              <a:extLst>
                <a:ext uri="{FF2B5EF4-FFF2-40B4-BE49-F238E27FC236}">
                  <a16:creationId xmlns="" xmlns:a16="http://schemas.microsoft.com/office/drawing/2014/main" id="{C9D5E254-FD56-6F21-EA9F-686FF86B93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7559803" y="2325266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22">
              <a:extLst>
                <a:ext uri="{FF2B5EF4-FFF2-40B4-BE49-F238E27FC236}">
                  <a16:creationId xmlns="" xmlns:a16="http://schemas.microsoft.com/office/drawing/2014/main" id="{045C5EDE-40CA-8984-7209-4887261844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7827643" y="2332926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7" name="타원 186">
              <a:extLst>
                <a:ext uri="{FF2B5EF4-FFF2-40B4-BE49-F238E27FC236}">
                  <a16:creationId xmlns="" xmlns:a16="http://schemas.microsoft.com/office/drawing/2014/main" id="{833088E9-203B-AB05-0DFB-F55BE68B5DD3}"/>
                </a:ext>
              </a:extLst>
            </p:cNvPr>
            <p:cNvSpPr/>
            <p:nvPr/>
          </p:nvSpPr>
          <p:spPr>
            <a:xfrm>
              <a:off x="8121342" y="2351908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8" name="타원 187">
              <a:extLst>
                <a:ext uri="{FF2B5EF4-FFF2-40B4-BE49-F238E27FC236}">
                  <a16:creationId xmlns="" xmlns:a16="http://schemas.microsoft.com/office/drawing/2014/main" id="{168B6B16-140E-1B4F-BD64-30C7422AEBD4}"/>
                </a:ext>
              </a:extLst>
            </p:cNvPr>
            <p:cNvSpPr/>
            <p:nvPr/>
          </p:nvSpPr>
          <p:spPr>
            <a:xfrm>
              <a:off x="8392199" y="2351908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9" name="타원 188">
              <a:extLst>
                <a:ext uri="{FF2B5EF4-FFF2-40B4-BE49-F238E27FC236}">
                  <a16:creationId xmlns="" xmlns:a16="http://schemas.microsoft.com/office/drawing/2014/main" id="{8DCEA429-8D67-3407-ADA2-4BC9C5C09DF1}"/>
                </a:ext>
              </a:extLst>
            </p:cNvPr>
            <p:cNvSpPr/>
            <p:nvPr/>
          </p:nvSpPr>
          <p:spPr>
            <a:xfrm>
              <a:off x="8660969" y="2351908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사각형: 둥근 모서리 189">
              <a:extLst>
                <a:ext uri="{FF2B5EF4-FFF2-40B4-BE49-F238E27FC236}">
                  <a16:creationId xmlns="" xmlns:a16="http://schemas.microsoft.com/office/drawing/2014/main" id="{1C173AFA-3079-C51B-F762-CAB19A37B7E2}"/>
                </a:ext>
              </a:extLst>
            </p:cNvPr>
            <p:cNvSpPr/>
            <p:nvPr/>
          </p:nvSpPr>
          <p:spPr>
            <a:xfrm>
              <a:off x="6995797" y="3022601"/>
              <a:ext cx="1088550" cy="2201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랭킹확인</a:t>
              </a:r>
            </a:p>
          </p:txBody>
        </p:sp>
        <p:sp>
          <p:nvSpPr>
            <p:cNvPr id="191" name="사각형: 둥근 모서리 190">
              <a:extLst>
                <a:ext uri="{FF2B5EF4-FFF2-40B4-BE49-F238E27FC236}">
                  <a16:creationId xmlns="" xmlns:a16="http://schemas.microsoft.com/office/drawing/2014/main" id="{BC9FF1D5-8D9A-E3BB-9CF4-252728884A19}"/>
                </a:ext>
              </a:extLst>
            </p:cNvPr>
            <p:cNvSpPr/>
            <p:nvPr/>
          </p:nvSpPr>
          <p:spPr>
            <a:xfrm>
              <a:off x="8103003" y="3026649"/>
              <a:ext cx="1088550" cy="2201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>
                  <a:solidFill>
                    <a:schemeClr val="tx1"/>
                  </a:solidFill>
                </a:rPr>
                <a:t>퀘스트샵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192" name="Picture 24" descr="Edit Icon PNG vector in SVG, PDF, AI, CDR format">
              <a:extLst>
                <a:ext uri="{FF2B5EF4-FFF2-40B4-BE49-F238E27FC236}">
                  <a16:creationId xmlns="" xmlns:a16="http://schemas.microsoft.com/office/drawing/2014/main" id="{27FD13BA-9EB6-F050-EE0E-E14AFBC510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=""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8914819" y="2331260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3" name="사각형: 둥근 모서리 192">
              <a:extLst>
                <a:ext uri="{FF2B5EF4-FFF2-40B4-BE49-F238E27FC236}">
                  <a16:creationId xmlns="" xmlns:a16="http://schemas.microsoft.com/office/drawing/2014/main" id="{38708BE9-36E4-1788-2550-D26C576223F1}"/>
                </a:ext>
              </a:extLst>
            </p:cNvPr>
            <p:cNvSpPr/>
            <p:nvPr/>
          </p:nvSpPr>
          <p:spPr>
            <a:xfrm>
              <a:off x="7008423" y="3586479"/>
              <a:ext cx="2169160" cy="574040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94" name="사각형: 둥근 모서리 193">
              <a:extLst>
                <a:ext uri="{FF2B5EF4-FFF2-40B4-BE49-F238E27FC236}">
                  <a16:creationId xmlns="" xmlns:a16="http://schemas.microsoft.com/office/drawing/2014/main" id="{6C180FD0-8E4D-6EE5-4A08-6EB271365428}"/>
                </a:ext>
              </a:extLst>
            </p:cNvPr>
            <p:cNvSpPr/>
            <p:nvPr/>
          </p:nvSpPr>
          <p:spPr>
            <a:xfrm>
              <a:off x="7435143" y="3603957"/>
              <a:ext cx="1280161" cy="574040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주변 관광지 방문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</a:rPr>
                <a:t>주변 관광지를 방문하여 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알림톡</a:t>
              </a:r>
              <a:r>
                <a:rPr lang="ko-KR" altLang="en-US" sz="700" dirty="0">
                  <a:solidFill>
                    <a:schemeClr val="tx1"/>
                  </a:solidFill>
                </a:rPr>
                <a:t> 작성</a:t>
              </a:r>
            </a:p>
          </p:txBody>
        </p:sp>
        <p:pic>
          <p:nvPicPr>
            <p:cNvPr id="195" name="Picture 22">
              <a:extLst>
                <a:ext uri="{FF2B5EF4-FFF2-40B4-BE49-F238E27FC236}">
                  <a16:creationId xmlns="" xmlns:a16="http://schemas.microsoft.com/office/drawing/2014/main" id="{6B6309C9-56A1-6026-8427-E4322347A2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7096845" y="3652632"/>
              <a:ext cx="386063" cy="3695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" name="직사각형 195">
              <a:extLst>
                <a:ext uri="{FF2B5EF4-FFF2-40B4-BE49-F238E27FC236}">
                  <a16:creationId xmlns="" xmlns:a16="http://schemas.microsoft.com/office/drawing/2014/main" id="{E8F494CF-9AFE-C178-337A-2DD5C6C59B8F}"/>
                </a:ext>
              </a:extLst>
            </p:cNvPr>
            <p:cNvSpPr/>
            <p:nvPr/>
          </p:nvSpPr>
          <p:spPr>
            <a:xfrm>
              <a:off x="7104148" y="3608679"/>
              <a:ext cx="358618" cy="67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</a:rPr>
                <a:t>보상</a:t>
              </a:r>
            </a:p>
          </p:txBody>
        </p:sp>
        <p:pic>
          <p:nvPicPr>
            <p:cNvPr id="197" name="Picture 22">
              <a:extLst>
                <a:ext uri="{FF2B5EF4-FFF2-40B4-BE49-F238E27FC236}">
                  <a16:creationId xmlns="" xmlns:a16="http://schemas.microsoft.com/office/drawing/2014/main" id="{97211060-B358-7FC8-3E5B-A140AC9388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17140"/>
            <a:stretch/>
          </p:blipFill>
          <p:spPr bwMode="auto">
            <a:xfrm>
              <a:off x="7096844" y="3653996"/>
              <a:ext cx="386063" cy="1956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" name="이등변 삼각형 197">
              <a:extLst>
                <a:ext uri="{FF2B5EF4-FFF2-40B4-BE49-F238E27FC236}">
                  <a16:creationId xmlns="" xmlns:a16="http://schemas.microsoft.com/office/drawing/2014/main" id="{5EA1E166-BEE2-357F-A419-3163B6AEAD73}"/>
                </a:ext>
              </a:extLst>
            </p:cNvPr>
            <p:cNvSpPr/>
            <p:nvPr/>
          </p:nvSpPr>
          <p:spPr>
            <a:xfrm rot="10800000">
              <a:off x="8840354" y="3760161"/>
              <a:ext cx="259283" cy="2235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사각형: 둥근 모서리 198">
              <a:extLst>
                <a:ext uri="{FF2B5EF4-FFF2-40B4-BE49-F238E27FC236}">
                  <a16:creationId xmlns="" xmlns:a16="http://schemas.microsoft.com/office/drawing/2014/main" id="{29BBCA9D-4067-6631-AF51-461644A63E3C}"/>
                </a:ext>
              </a:extLst>
            </p:cNvPr>
            <p:cNvSpPr/>
            <p:nvPr/>
          </p:nvSpPr>
          <p:spPr>
            <a:xfrm>
              <a:off x="7004166" y="4184960"/>
              <a:ext cx="2169160" cy="355542"/>
            </a:xfrm>
            <a:prstGeom prst="roundRect">
              <a:avLst>
                <a:gd name="adj" fmla="val 604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남한산성 도립공원</a:t>
              </a:r>
            </a:p>
          </p:txBody>
        </p:sp>
        <p:sp>
          <p:nvSpPr>
            <p:cNvPr id="200" name="사각형: 둥근 모서리 199">
              <a:extLst>
                <a:ext uri="{FF2B5EF4-FFF2-40B4-BE49-F238E27FC236}">
                  <a16:creationId xmlns="" xmlns:a16="http://schemas.microsoft.com/office/drawing/2014/main" id="{63857291-BCB0-C3D2-F1E4-4A3AF301D233}"/>
                </a:ext>
              </a:extLst>
            </p:cNvPr>
            <p:cNvSpPr/>
            <p:nvPr/>
          </p:nvSpPr>
          <p:spPr>
            <a:xfrm>
              <a:off x="6999767" y="4567144"/>
              <a:ext cx="2169160" cy="355542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은행식물원</a:t>
              </a:r>
            </a:p>
          </p:txBody>
        </p:sp>
        <p:sp>
          <p:nvSpPr>
            <p:cNvPr id="201" name="사각형: 둥근 모서리 200">
              <a:extLst>
                <a:ext uri="{FF2B5EF4-FFF2-40B4-BE49-F238E27FC236}">
                  <a16:creationId xmlns="" xmlns:a16="http://schemas.microsoft.com/office/drawing/2014/main" id="{0242B612-3BEA-82C7-4FEE-9B935130402F}"/>
                </a:ext>
              </a:extLst>
            </p:cNvPr>
            <p:cNvSpPr/>
            <p:nvPr/>
          </p:nvSpPr>
          <p:spPr>
            <a:xfrm>
              <a:off x="8028576" y="4253912"/>
              <a:ext cx="524107" cy="2174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8km</a:t>
              </a:r>
              <a:endParaRPr lang="ko-KR" altLang="en-US" sz="1000" b="1" dirty="0"/>
            </a:p>
          </p:txBody>
        </p:sp>
        <p:sp>
          <p:nvSpPr>
            <p:cNvPr id="202" name="사각형: 둥근 모서리 201">
              <a:extLst>
                <a:ext uri="{FF2B5EF4-FFF2-40B4-BE49-F238E27FC236}">
                  <a16:creationId xmlns="" xmlns:a16="http://schemas.microsoft.com/office/drawing/2014/main" id="{CA7F5476-5ECF-EB80-AD37-5876AD1A14E9}"/>
                </a:ext>
              </a:extLst>
            </p:cNvPr>
            <p:cNvSpPr/>
            <p:nvPr/>
          </p:nvSpPr>
          <p:spPr>
            <a:xfrm>
              <a:off x="8028576" y="4630052"/>
              <a:ext cx="524107" cy="21744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/>
                <a:t>1km</a:t>
              </a:r>
              <a:endParaRPr lang="ko-KR" altLang="en-US" sz="1000" b="1" dirty="0"/>
            </a:p>
          </p:txBody>
        </p:sp>
        <p:sp>
          <p:nvSpPr>
            <p:cNvPr id="203" name="사각형: 둥근 모서리 202">
              <a:extLst>
                <a:ext uri="{FF2B5EF4-FFF2-40B4-BE49-F238E27FC236}">
                  <a16:creationId xmlns="" xmlns:a16="http://schemas.microsoft.com/office/drawing/2014/main" id="{0E854726-4C4F-A99D-0744-C77A83E2852D}"/>
                </a:ext>
              </a:extLst>
            </p:cNvPr>
            <p:cNvSpPr/>
            <p:nvPr/>
          </p:nvSpPr>
          <p:spPr>
            <a:xfrm>
              <a:off x="7047963" y="4021244"/>
              <a:ext cx="436034" cy="93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1/2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204" name="Picture 30" descr="완료 - 무료 ui개 아이콘">
              <a:extLst>
                <a:ext uri="{FF2B5EF4-FFF2-40B4-BE49-F238E27FC236}">
                  <a16:creationId xmlns="" xmlns:a16="http://schemas.microsoft.com/office/drawing/2014/main" id="{598A367A-887C-2D7D-DE76-A67F10B091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180" y="4244586"/>
              <a:ext cx="255630" cy="2556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5" name="직선 연결선 204">
              <a:extLst>
                <a:ext uri="{FF2B5EF4-FFF2-40B4-BE49-F238E27FC236}">
                  <a16:creationId xmlns="" xmlns:a16="http://schemas.microsoft.com/office/drawing/2014/main" id="{C8FD4BD9-459D-F9C0-7688-B78171717216}"/>
                </a:ext>
              </a:extLst>
            </p:cNvPr>
            <p:cNvCxnSpPr>
              <a:cxnSpLocks/>
            </p:cNvCxnSpPr>
            <p:nvPr/>
          </p:nvCxnSpPr>
          <p:spPr>
            <a:xfrm>
              <a:off x="8630494" y="4787185"/>
              <a:ext cx="47244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직사각형 205">
              <a:extLst>
                <a:ext uri="{FF2B5EF4-FFF2-40B4-BE49-F238E27FC236}">
                  <a16:creationId xmlns="" xmlns:a16="http://schemas.microsoft.com/office/drawing/2014/main" id="{1F72E01B-91F6-99B0-33D4-12C16747FDA6}"/>
                </a:ext>
              </a:extLst>
            </p:cNvPr>
            <p:cNvSpPr/>
            <p:nvPr/>
          </p:nvSpPr>
          <p:spPr>
            <a:xfrm>
              <a:off x="8577937" y="4672262"/>
              <a:ext cx="607230" cy="11145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정보확인</a:t>
              </a:r>
            </a:p>
          </p:txBody>
        </p:sp>
        <p:pic>
          <p:nvPicPr>
            <p:cNvPr id="220" name="그림 219">
              <a:extLst>
                <a:ext uri="{FF2B5EF4-FFF2-40B4-BE49-F238E27FC236}">
                  <a16:creationId xmlns="" xmlns:a16="http://schemas.microsoft.com/office/drawing/2014/main" id="{20A027C9-9661-2EB2-C7BD-92C8ABDAE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/>
            <a:srcRect t="487" b="21887"/>
            <a:stretch/>
          </p:blipFill>
          <p:spPr>
            <a:xfrm>
              <a:off x="6959608" y="1991923"/>
              <a:ext cx="2268025" cy="4590045"/>
            </a:xfrm>
            <a:prstGeom prst="rect">
              <a:avLst/>
            </a:prstGeom>
          </p:spPr>
        </p:pic>
        <p:pic>
          <p:nvPicPr>
            <p:cNvPr id="214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6E90DCBE-06AF-9031-6143-B9A1364F99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632679" y="1478889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="" xmlns:p14="http://schemas.microsoft.com/office/powerpoint/2010/main" val="17034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A6FA2FA1-DB07-F037-AB03-9B81E4407968}"/>
              </a:ext>
            </a:extLst>
          </p:cNvPr>
          <p:cNvSpPr/>
          <p:nvPr/>
        </p:nvSpPr>
        <p:spPr>
          <a:xfrm>
            <a:off x="0" y="0"/>
            <a:ext cx="620268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시스템 소개 </a:t>
            </a:r>
            <a:r>
              <a:rPr lang="en-US" altLang="ko-KR" sz="2000" b="1" dirty="0"/>
              <a:t>- </a:t>
            </a:r>
            <a:r>
              <a:rPr lang="ko-KR" altLang="en-US" sz="2000" b="1" dirty="0" err="1"/>
              <a:t>뱃지</a:t>
            </a:r>
            <a:endParaRPr lang="ko-KR" altLang="en-US" sz="2000" b="1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93B1A6E8-8C80-9B9E-1C57-0CCD7A212ED4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퀘스트 수행 결과로 지급되는 </a:t>
            </a:r>
            <a:r>
              <a:rPr lang="ko-KR" alt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과시형 보상</a:t>
            </a:r>
            <a:r>
              <a:rPr lang="ko-KR" altLang="en-US" b="1" dirty="0"/>
              <a:t>으로 </a:t>
            </a:r>
            <a:r>
              <a:rPr lang="ko-KR" alt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뱃지도감</a:t>
            </a:r>
            <a:r>
              <a:rPr lang="ko-KR" altLang="en-US" b="1" dirty="0" err="1"/>
              <a:t>에서</a:t>
            </a:r>
            <a:r>
              <a:rPr lang="ko-KR" altLang="en-US" b="1" dirty="0"/>
              <a:t> 확인 가능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08B841FD-95FA-8463-6829-693901F019E9}"/>
              </a:ext>
            </a:extLst>
          </p:cNvPr>
          <p:cNvGrpSpPr/>
          <p:nvPr/>
        </p:nvGrpSpPr>
        <p:grpSpPr>
          <a:xfrm>
            <a:off x="436024" y="1478890"/>
            <a:ext cx="2941203" cy="5332281"/>
            <a:chOff x="607162" y="1631289"/>
            <a:chExt cx="2618842" cy="4747854"/>
          </a:xfrm>
        </p:grpSpPr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8001657D-834C-59A3-B373-12E60FDA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20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B6369807-3AA5-4C76-22E2-EE522AB053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3C20C0C4-BD73-9B9C-9E3A-54A697279376}"/>
              </a:ext>
            </a:extLst>
          </p:cNvPr>
          <p:cNvSpPr/>
          <p:nvPr/>
        </p:nvSpPr>
        <p:spPr>
          <a:xfrm>
            <a:off x="802476" y="1714976"/>
            <a:ext cx="2203677" cy="4849515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FC80A6DE-AF1B-3A87-5970-B7769C05D5CD}"/>
              </a:ext>
            </a:extLst>
          </p:cNvPr>
          <p:cNvSpPr/>
          <p:nvPr/>
        </p:nvSpPr>
        <p:spPr>
          <a:xfrm>
            <a:off x="783431" y="1997221"/>
            <a:ext cx="2230212" cy="4191437"/>
          </a:xfrm>
          <a:prstGeom prst="roundRect">
            <a:avLst>
              <a:gd name="adj" fmla="val 2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01020859-C278-E574-3E85-48EA769C6446}"/>
              </a:ext>
            </a:extLst>
          </p:cNvPr>
          <p:cNvSpPr/>
          <p:nvPr/>
        </p:nvSpPr>
        <p:spPr>
          <a:xfrm>
            <a:off x="783431" y="2076450"/>
            <a:ext cx="2236867" cy="234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퀘스트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565891B0-FA74-3BDE-306A-03109384DCF8}"/>
              </a:ext>
            </a:extLst>
          </p:cNvPr>
          <p:cNvGrpSpPr/>
          <p:nvPr/>
        </p:nvGrpSpPr>
        <p:grpSpPr>
          <a:xfrm>
            <a:off x="799916" y="3273589"/>
            <a:ext cx="2201332" cy="261246"/>
            <a:chOff x="4377268" y="3163521"/>
            <a:chExt cx="2319612" cy="301462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="" xmlns:a16="http://schemas.microsoft.com/office/drawing/2014/main" id="{380F7CC6-A4F2-7901-C2C8-3DF95AB80428}"/>
                </a:ext>
              </a:extLst>
            </p:cNvPr>
            <p:cNvSpPr/>
            <p:nvPr/>
          </p:nvSpPr>
          <p:spPr>
            <a:xfrm>
              <a:off x="4377268" y="3166533"/>
              <a:ext cx="567770" cy="2984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상시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="" xmlns:a16="http://schemas.microsoft.com/office/drawing/2014/main" id="{693B97E7-1054-997C-6274-9FCA88A0503B}"/>
                </a:ext>
              </a:extLst>
            </p:cNvPr>
            <p:cNvSpPr/>
            <p:nvPr/>
          </p:nvSpPr>
          <p:spPr>
            <a:xfrm>
              <a:off x="4961216" y="3166533"/>
              <a:ext cx="567770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기간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="" xmlns:a16="http://schemas.microsoft.com/office/drawing/2014/main" id="{853DB3E1-8818-1D95-5B90-A620EFAB37D5}"/>
                </a:ext>
              </a:extLst>
            </p:cNvPr>
            <p:cNvSpPr/>
            <p:nvPr/>
          </p:nvSpPr>
          <p:spPr>
            <a:xfrm>
              <a:off x="5545164" y="3166533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지역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="" xmlns:a16="http://schemas.microsoft.com/office/drawing/2014/main" id="{AC214451-8782-C600-6D20-D6687A938418}"/>
                </a:ext>
              </a:extLst>
            </p:cNvPr>
            <p:cNvSpPr/>
            <p:nvPr/>
          </p:nvSpPr>
          <p:spPr>
            <a:xfrm>
              <a:off x="6129111" y="3163521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012888BC-CD07-D31D-E4FF-5E049EAC4F19}"/>
              </a:ext>
            </a:extLst>
          </p:cNvPr>
          <p:cNvGrpSpPr/>
          <p:nvPr/>
        </p:nvGrpSpPr>
        <p:grpSpPr>
          <a:xfrm>
            <a:off x="810703" y="2343118"/>
            <a:ext cx="533400" cy="563847"/>
            <a:chOff x="6922723" y="3061823"/>
            <a:chExt cx="533400" cy="563847"/>
          </a:xfrm>
        </p:grpSpPr>
        <p:pic>
          <p:nvPicPr>
            <p:cNvPr id="30" name="Picture 20" descr="Image Generation AI] CG Avatar Replacement using Stable Diffusion –  OpenFashion">
              <a:extLst>
                <a:ext uri="{FF2B5EF4-FFF2-40B4-BE49-F238E27FC236}">
                  <a16:creationId xmlns="" xmlns:a16="http://schemas.microsoft.com/office/drawing/2014/main" id="{89A7A2F3-9F7E-5E1C-79BC-1BEE73AC89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="" xmlns:a14="http://schemas.microsoft.com/office/drawing/2010/main">
                    <a14:imgLayer r:embed="rId7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0E44168F-62DA-0D0E-C3EE-3ACF11F2F4ED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29169DCC-0966-D81F-7912-BC23E3C443EE}"/>
              </a:ext>
            </a:extLst>
          </p:cNvPr>
          <p:cNvSpPr/>
          <p:nvPr/>
        </p:nvSpPr>
        <p:spPr>
          <a:xfrm>
            <a:off x="1309501" y="2563783"/>
            <a:ext cx="1535116" cy="45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닉네임</a:t>
            </a:r>
            <a:r>
              <a:rPr lang="en-US" altLang="ko-KR" sz="800" b="1" dirty="0">
                <a:solidFill>
                  <a:schemeClr val="tx1"/>
                </a:solidFill>
              </a:rPr>
              <a:t>: </a:t>
            </a:r>
            <a:r>
              <a:rPr lang="ko-KR" altLang="en-US" sz="800" b="1" dirty="0">
                <a:solidFill>
                  <a:schemeClr val="tx1"/>
                </a:solidFill>
              </a:rPr>
              <a:t>준석지수아빠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ko-KR" altLang="en-US" sz="800" b="1" dirty="0">
                <a:solidFill>
                  <a:schemeClr val="tx1"/>
                </a:solidFill>
              </a:rPr>
              <a:t>랭크포인트</a:t>
            </a:r>
            <a:r>
              <a:rPr lang="en-US" altLang="ko-KR" sz="800" b="1" dirty="0">
                <a:solidFill>
                  <a:schemeClr val="tx1"/>
                </a:solidFill>
              </a:rPr>
              <a:t>: 999,999,999</a:t>
            </a:r>
          </a:p>
          <a:p>
            <a:r>
              <a:rPr lang="ko-KR" altLang="en-US" sz="800" b="1" dirty="0" err="1">
                <a:solidFill>
                  <a:schemeClr val="tx1"/>
                </a:solidFill>
              </a:rPr>
              <a:t>샵포인트</a:t>
            </a:r>
            <a:r>
              <a:rPr lang="en-US" altLang="ko-KR" sz="800" b="1" dirty="0">
                <a:solidFill>
                  <a:schemeClr val="tx1"/>
                </a:solidFill>
              </a:rPr>
              <a:t>: 999,999,999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3" name="Picture 22">
            <a:extLst>
              <a:ext uri="{FF2B5EF4-FFF2-40B4-BE49-F238E27FC236}">
                <a16:creationId xmlns="" xmlns:a16="http://schemas.microsoft.com/office/drawing/2014/main" id="{F7682266-D55A-EB4F-A7D2-BC912C6D4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1363148" y="2325267"/>
            <a:ext cx="304599" cy="291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2">
            <a:extLst>
              <a:ext uri="{FF2B5EF4-FFF2-40B4-BE49-F238E27FC236}">
                <a16:creationId xmlns="" xmlns:a16="http://schemas.microsoft.com/office/drawing/2014/main" id="{8F9E49BA-A52D-F82C-6108-C58817B89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73629" b="92405" l="29255" r="45567">
                        <a14:foregroundMark x1="35993" y1="73840" x2="35993" y2="73840"/>
                        <a14:foregroundMark x1="45213" y1="81857" x2="45213" y2="81857"/>
                        <a14:foregroundMark x1="38121" y1="92405" x2="38121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402" t="71428" r="52346" b="5505"/>
          <a:stretch/>
        </p:blipFill>
        <p:spPr bwMode="auto">
          <a:xfrm>
            <a:off x="1630988" y="2332927"/>
            <a:ext cx="298386" cy="2856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타원 34">
            <a:extLst>
              <a:ext uri="{FF2B5EF4-FFF2-40B4-BE49-F238E27FC236}">
                <a16:creationId xmlns="" xmlns:a16="http://schemas.microsoft.com/office/drawing/2014/main" id="{480147B8-C426-CF39-DC58-70587B59C3C8}"/>
              </a:ext>
            </a:extLst>
          </p:cNvPr>
          <p:cNvSpPr/>
          <p:nvPr/>
        </p:nvSpPr>
        <p:spPr>
          <a:xfrm>
            <a:off x="1924687" y="2351909"/>
            <a:ext cx="247650" cy="2476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58EED73F-31BB-721C-08EC-88A0C65B9A72}"/>
              </a:ext>
            </a:extLst>
          </p:cNvPr>
          <p:cNvSpPr/>
          <p:nvPr/>
        </p:nvSpPr>
        <p:spPr>
          <a:xfrm>
            <a:off x="2195544" y="2351909"/>
            <a:ext cx="247650" cy="2476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="" xmlns:a16="http://schemas.microsoft.com/office/drawing/2014/main" id="{26856C11-6E9D-7BE2-9F37-A26305BDCA1E}"/>
              </a:ext>
            </a:extLst>
          </p:cNvPr>
          <p:cNvSpPr/>
          <p:nvPr/>
        </p:nvSpPr>
        <p:spPr>
          <a:xfrm>
            <a:off x="2464314" y="2351909"/>
            <a:ext cx="247650" cy="2476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="" xmlns:a16="http://schemas.microsoft.com/office/drawing/2014/main" id="{6E24D278-454E-EBE6-3EEC-47479603C5C2}"/>
              </a:ext>
            </a:extLst>
          </p:cNvPr>
          <p:cNvSpPr/>
          <p:nvPr/>
        </p:nvSpPr>
        <p:spPr>
          <a:xfrm>
            <a:off x="799142" y="3022602"/>
            <a:ext cx="1088550" cy="2201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랭킹확인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="" xmlns:a16="http://schemas.microsoft.com/office/drawing/2014/main" id="{87C1CF53-E139-D546-3D38-4A052B08884C}"/>
              </a:ext>
            </a:extLst>
          </p:cNvPr>
          <p:cNvSpPr/>
          <p:nvPr/>
        </p:nvSpPr>
        <p:spPr>
          <a:xfrm>
            <a:off x="1906348" y="3026650"/>
            <a:ext cx="1088550" cy="2201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퀘스트샵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0" name="Picture 24" descr="Edit Icon PNG vector in SVG, PDF, AI, CDR format">
            <a:extLst>
              <a:ext uri="{FF2B5EF4-FFF2-40B4-BE49-F238E27FC236}">
                <a16:creationId xmlns="" xmlns:a16="http://schemas.microsoft.com/office/drawing/2014/main" id="{B93D0069-EDB6-7BE3-58CB-CB7A841F6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=""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1351" y1="47423" x2="51351" y2="47423"/>
                        <a14:foregroundMark x1="38610" y1="62887" x2="38610" y2="62887"/>
                        <a14:foregroundMark x1="72973" y1="20619" x2="72973" y2="20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474" t="8634" r="20474" b="8634"/>
          <a:stretch/>
        </p:blipFill>
        <p:spPr bwMode="auto">
          <a:xfrm>
            <a:off x="2718164" y="2331261"/>
            <a:ext cx="291073" cy="307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사각형: 둥근 모서리 40">
            <a:extLst>
              <a:ext uri="{FF2B5EF4-FFF2-40B4-BE49-F238E27FC236}">
                <a16:creationId xmlns="" xmlns:a16="http://schemas.microsoft.com/office/drawing/2014/main" id="{7BFCC09D-9172-DB21-3432-3C758CBED157}"/>
              </a:ext>
            </a:extLst>
          </p:cNvPr>
          <p:cNvSpPr/>
          <p:nvPr/>
        </p:nvSpPr>
        <p:spPr>
          <a:xfrm>
            <a:off x="811768" y="3586480"/>
            <a:ext cx="2169160" cy="574040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="" xmlns:a16="http://schemas.microsoft.com/office/drawing/2014/main" id="{B0FBBCAC-6E21-1814-4940-1D889BA8C593}"/>
              </a:ext>
            </a:extLst>
          </p:cNvPr>
          <p:cNvSpPr/>
          <p:nvPr/>
        </p:nvSpPr>
        <p:spPr>
          <a:xfrm>
            <a:off x="1238488" y="3603958"/>
            <a:ext cx="1280161" cy="574040"/>
          </a:xfrm>
          <a:prstGeom prst="roundRect">
            <a:avLst>
              <a:gd name="adj" fmla="val 60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여행의 시작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700" dirty="0">
                <a:solidFill>
                  <a:schemeClr val="tx1"/>
                </a:solidFill>
              </a:rPr>
              <a:t>앱의 모든 기능을 사용하기 위한 기본 준비하기</a:t>
            </a:r>
          </a:p>
        </p:txBody>
      </p:sp>
      <p:pic>
        <p:nvPicPr>
          <p:cNvPr id="43" name="Picture 22">
            <a:extLst>
              <a:ext uri="{FF2B5EF4-FFF2-40B4-BE49-F238E27FC236}">
                <a16:creationId xmlns="" xmlns:a16="http://schemas.microsoft.com/office/drawing/2014/main" id="{B3BB8593-FFF9-8B95-D0BB-1FD364ED8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900190" y="3652633"/>
            <a:ext cx="386063" cy="3695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0BE3A638-9205-2422-4AFA-5012FF48CB70}"/>
              </a:ext>
            </a:extLst>
          </p:cNvPr>
          <p:cNvSpPr/>
          <p:nvPr/>
        </p:nvSpPr>
        <p:spPr>
          <a:xfrm>
            <a:off x="907493" y="3608680"/>
            <a:ext cx="358618" cy="67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="" xmlns:a16="http://schemas.microsoft.com/office/drawing/2014/main" id="{14DF6B55-ACE5-E67F-6934-698FBF5DB45C}"/>
              </a:ext>
            </a:extLst>
          </p:cNvPr>
          <p:cNvSpPr/>
          <p:nvPr/>
        </p:nvSpPr>
        <p:spPr>
          <a:xfrm>
            <a:off x="869765" y="4025900"/>
            <a:ext cx="436034" cy="931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1/2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46" name="Picture 22">
            <a:extLst>
              <a:ext uri="{FF2B5EF4-FFF2-40B4-BE49-F238E27FC236}">
                <a16:creationId xmlns="" xmlns:a16="http://schemas.microsoft.com/office/drawing/2014/main" id="{E7D33D0C-EC12-1D6A-D8F4-65292665F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17140"/>
          <a:stretch/>
        </p:blipFill>
        <p:spPr bwMode="auto">
          <a:xfrm>
            <a:off x="900189" y="3653997"/>
            <a:ext cx="386063" cy="1956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이등변 삼각형 46">
            <a:extLst>
              <a:ext uri="{FF2B5EF4-FFF2-40B4-BE49-F238E27FC236}">
                <a16:creationId xmlns="" xmlns:a16="http://schemas.microsoft.com/office/drawing/2014/main" id="{D93AA165-761F-6578-F24B-C6D4CA693AA3}"/>
              </a:ext>
            </a:extLst>
          </p:cNvPr>
          <p:cNvSpPr/>
          <p:nvPr/>
        </p:nvSpPr>
        <p:spPr>
          <a:xfrm rot="5400000">
            <a:off x="2643699" y="3760162"/>
            <a:ext cx="259283" cy="2235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="" xmlns:a16="http://schemas.microsoft.com/office/drawing/2014/main" id="{AC573E0A-8968-7FFC-AFD5-B893DB5609E2}"/>
              </a:ext>
            </a:extLst>
          </p:cNvPr>
          <p:cNvSpPr/>
          <p:nvPr/>
        </p:nvSpPr>
        <p:spPr>
          <a:xfrm>
            <a:off x="809854" y="4193495"/>
            <a:ext cx="2169160" cy="574040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CB17A763-05A0-3907-D5BB-26336B4F636F}"/>
              </a:ext>
            </a:extLst>
          </p:cNvPr>
          <p:cNvSpPr/>
          <p:nvPr/>
        </p:nvSpPr>
        <p:spPr>
          <a:xfrm>
            <a:off x="1236574" y="4210973"/>
            <a:ext cx="1280161" cy="574040"/>
          </a:xfrm>
          <a:prstGeom prst="roundRect">
            <a:avLst>
              <a:gd name="adj" fmla="val 60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추천의 달인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700" dirty="0">
                <a:solidFill>
                  <a:schemeClr val="tx1"/>
                </a:solidFill>
              </a:rPr>
              <a:t>여행 경험을 다른 사람들에게 추천해 보세요</a:t>
            </a:r>
            <a:r>
              <a:rPr lang="en-US" altLang="ko-KR" sz="700" dirty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50" name="Picture 22">
            <a:extLst>
              <a:ext uri="{FF2B5EF4-FFF2-40B4-BE49-F238E27FC236}">
                <a16:creationId xmlns="" xmlns:a16="http://schemas.microsoft.com/office/drawing/2014/main" id="{B2E1368C-0CC0-B581-664A-97B742898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898276" y="4259648"/>
            <a:ext cx="386063" cy="3695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B04952D9-69E7-75E4-263E-D3A01028CE0A}"/>
              </a:ext>
            </a:extLst>
          </p:cNvPr>
          <p:cNvSpPr/>
          <p:nvPr/>
        </p:nvSpPr>
        <p:spPr>
          <a:xfrm>
            <a:off x="905579" y="4215695"/>
            <a:ext cx="358618" cy="67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B1D932C5-BF93-B04C-9925-87BFCEAA4371}"/>
              </a:ext>
            </a:extLst>
          </p:cNvPr>
          <p:cNvSpPr/>
          <p:nvPr/>
        </p:nvSpPr>
        <p:spPr>
          <a:xfrm>
            <a:off x="867851" y="4632915"/>
            <a:ext cx="436034" cy="931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2/5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3" name="Picture 22">
            <a:extLst>
              <a:ext uri="{FF2B5EF4-FFF2-40B4-BE49-F238E27FC236}">
                <a16:creationId xmlns="" xmlns:a16="http://schemas.microsoft.com/office/drawing/2014/main" id="{CA15ED6C-01A8-2AD0-E4F7-343542280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17140"/>
          <a:stretch/>
        </p:blipFill>
        <p:spPr bwMode="auto">
          <a:xfrm>
            <a:off x="898275" y="4261012"/>
            <a:ext cx="386063" cy="1956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이등변 삼각형 53">
            <a:extLst>
              <a:ext uri="{FF2B5EF4-FFF2-40B4-BE49-F238E27FC236}">
                <a16:creationId xmlns="" xmlns:a16="http://schemas.microsoft.com/office/drawing/2014/main" id="{DCA583CA-0F0E-951D-F6A9-4EEC329CC8E2}"/>
              </a:ext>
            </a:extLst>
          </p:cNvPr>
          <p:cNvSpPr/>
          <p:nvPr/>
        </p:nvSpPr>
        <p:spPr>
          <a:xfrm rot="5400000">
            <a:off x="2641785" y="4367177"/>
            <a:ext cx="259283" cy="2235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6EB4394-A153-4CF3-44F6-54369C7755C7}"/>
              </a:ext>
            </a:extLst>
          </p:cNvPr>
          <p:cNvSpPr/>
          <p:nvPr/>
        </p:nvSpPr>
        <p:spPr>
          <a:xfrm>
            <a:off x="783431" y="2992120"/>
            <a:ext cx="2247683" cy="320419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="" xmlns:a16="http://schemas.microsoft.com/office/drawing/2014/main" id="{FEDA7184-133E-1498-56FE-217696749911}"/>
              </a:ext>
            </a:extLst>
          </p:cNvPr>
          <p:cNvSpPr/>
          <p:nvPr/>
        </p:nvSpPr>
        <p:spPr>
          <a:xfrm>
            <a:off x="2715683" y="2343150"/>
            <a:ext cx="313268" cy="268817"/>
          </a:xfrm>
          <a:prstGeom prst="roundRect">
            <a:avLst/>
          </a:prstGeom>
          <a:noFill/>
          <a:ln w="158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01" name="그룹 8300">
            <a:extLst>
              <a:ext uri="{FF2B5EF4-FFF2-40B4-BE49-F238E27FC236}">
                <a16:creationId xmlns="" xmlns:a16="http://schemas.microsoft.com/office/drawing/2014/main" id="{F7D2FBB5-80D1-F2B5-A931-8AD110A07884}"/>
              </a:ext>
            </a:extLst>
          </p:cNvPr>
          <p:cNvGrpSpPr/>
          <p:nvPr/>
        </p:nvGrpSpPr>
        <p:grpSpPr>
          <a:xfrm>
            <a:off x="6640891" y="1638807"/>
            <a:ext cx="4901987" cy="1347470"/>
            <a:chOff x="3218241" y="1638807"/>
            <a:chExt cx="4901987" cy="1347470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52D81CD1-D819-6D4D-0C3F-39F5C3DB5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61960" r="16676" b="27596"/>
            <a:stretch/>
          </p:blipFill>
          <p:spPr>
            <a:xfrm>
              <a:off x="3218241" y="1638807"/>
              <a:ext cx="4901987" cy="1155193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B883C91B-3030-4149-C012-15FB216D9BF2}"/>
                </a:ext>
              </a:extLst>
            </p:cNvPr>
            <p:cNvGrpSpPr/>
            <p:nvPr/>
          </p:nvGrpSpPr>
          <p:grpSpPr>
            <a:xfrm>
              <a:off x="5221789" y="2133093"/>
              <a:ext cx="445640" cy="230818"/>
              <a:chOff x="5828160" y="2113375"/>
              <a:chExt cx="566226" cy="293275"/>
            </a:xfrm>
          </p:grpSpPr>
          <p:pic>
            <p:nvPicPr>
              <p:cNvPr id="11" name="Picture 22">
                <a:extLst>
                  <a:ext uri="{FF2B5EF4-FFF2-40B4-BE49-F238E27FC236}">
                    <a16:creationId xmlns="" xmlns:a16="http://schemas.microsoft.com/office/drawing/2014/main" id="{BFEDC7FC-6D06-A043-6918-50371D658C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5828160" y="2113375"/>
                <a:ext cx="304599" cy="291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2">
                <a:extLst>
                  <a:ext uri="{FF2B5EF4-FFF2-40B4-BE49-F238E27FC236}">
                    <a16:creationId xmlns="" xmlns:a16="http://schemas.microsoft.com/office/drawing/2014/main" id="{A58C9F5D-B118-2489-4429-0DA9B80B0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6096000" y="2121035"/>
                <a:ext cx="298386" cy="285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5F55F47B-D0EE-839D-CCB0-150F387B18D3}"/>
                </a:ext>
              </a:extLst>
            </p:cNvPr>
            <p:cNvGrpSpPr/>
            <p:nvPr/>
          </p:nvGrpSpPr>
          <p:grpSpPr>
            <a:xfrm>
              <a:off x="3378189" y="1866868"/>
              <a:ext cx="533400" cy="563847"/>
              <a:chOff x="6922723" y="3061823"/>
              <a:chExt cx="533400" cy="563847"/>
            </a:xfrm>
          </p:grpSpPr>
          <p:pic>
            <p:nvPicPr>
              <p:cNvPr id="16" name="Picture 20" descr="Image Generation AI] CG Avatar Replacement using Stable Diffusion –  OpenFashion">
                <a:extLst>
                  <a:ext uri="{FF2B5EF4-FFF2-40B4-BE49-F238E27FC236}">
                    <a16:creationId xmlns="" xmlns:a16="http://schemas.microsoft.com/office/drawing/2014/main" id="{2A601229-267F-AA45-70D0-6244FB142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7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57018" y="3061823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타원 16">
                <a:extLst>
                  <a:ext uri="{FF2B5EF4-FFF2-40B4-BE49-F238E27FC236}">
                    <a16:creationId xmlns="" xmlns:a16="http://schemas.microsoft.com/office/drawing/2014/main" id="{49FD254A-603E-314A-3EE9-B48FF2AE45D5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7" name="사각형: 둥근 모서리 56">
              <a:extLst>
                <a:ext uri="{FF2B5EF4-FFF2-40B4-BE49-F238E27FC236}">
                  <a16:creationId xmlns="" xmlns:a16="http://schemas.microsoft.com/office/drawing/2014/main" id="{420401C8-241C-82E9-C792-2622D5BC39D1}"/>
                </a:ext>
              </a:extLst>
            </p:cNvPr>
            <p:cNvSpPr/>
            <p:nvPr/>
          </p:nvSpPr>
          <p:spPr>
            <a:xfrm>
              <a:off x="3340290" y="1676241"/>
              <a:ext cx="4779938" cy="1073309"/>
            </a:xfrm>
            <a:prstGeom prst="roundRect">
              <a:avLst>
                <a:gd name="adj" fmla="val 10159"/>
              </a:avLst>
            </a:prstGeom>
            <a:noFill/>
            <a:ln w="254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FD6C315A-D134-DC50-1820-8665BBD5654C}"/>
                </a:ext>
              </a:extLst>
            </p:cNvPr>
            <p:cNvSpPr/>
            <p:nvPr/>
          </p:nvSpPr>
          <p:spPr>
            <a:xfrm>
              <a:off x="3770478" y="2749550"/>
              <a:ext cx="4013200" cy="2367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</a:rPr>
                <a:t>여행톡과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같은 사용자 정보 출력 영역에 출력하여 과시 유도</a:t>
              </a:r>
            </a:p>
          </p:txBody>
        </p:sp>
        <p:sp>
          <p:nvSpPr>
            <p:cNvPr id="8279" name="화살표: 아래쪽 8278">
              <a:extLst>
                <a:ext uri="{FF2B5EF4-FFF2-40B4-BE49-F238E27FC236}">
                  <a16:creationId xmlns="" xmlns:a16="http://schemas.microsoft.com/office/drawing/2014/main" id="{13BD9026-FADA-65AE-564D-8A2E2EC65C33}"/>
                </a:ext>
              </a:extLst>
            </p:cNvPr>
            <p:cNvSpPr/>
            <p:nvPr/>
          </p:nvSpPr>
          <p:spPr>
            <a:xfrm rot="10800000">
              <a:off x="5233872" y="2384234"/>
              <a:ext cx="215563" cy="23430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98" name="그룹 8297">
            <a:extLst>
              <a:ext uri="{FF2B5EF4-FFF2-40B4-BE49-F238E27FC236}">
                <a16:creationId xmlns="" xmlns:a16="http://schemas.microsoft.com/office/drawing/2014/main" id="{130348A9-C992-689D-40F3-1E91C07056F2}"/>
              </a:ext>
            </a:extLst>
          </p:cNvPr>
          <p:cNvGrpSpPr/>
          <p:nvPr/>
        </p:nvGrpSpPr>
        <p:grpSpPr>
          <a:xfrm>
            <a:off x="8077970" y="3579407"/>
            <a:ext cx="2149878" cy="2719068"/>
            <a:chOff x="5353801" y="3373120"/>
            <a:chExt cx="2149878" cy="2719068"/>
          </a:xfrm>
        </p:grpSpPr>
        <p:sp>
          <p:nvSpPr>
            <p:cNvPr id="8281" name="사각형: 둥근 모서리 8280">
              <a:extLst>
                <a:ext uri="{FF2B5EF4-FFF2-40B4-BE49-F238E27FC236}">
                  <a16:creationId xmlns="" xmlns:a16="http://schemas.microsoft.com/office/drawing/2014/main" id="{97557B2E-99D4-F465-7E01-00E43FB2B8AF}"/>
                </a:ext>
              </a:extLst>
            </p:cNvPr>
            <p:cNvSpPr/>
            <p:nvPr/>
          </p:nvSpPr>
          <p:spPr>
            <a:xfrm>
              <a:off x="5354320" y="3373120"/>
              <a:ext cx="2148840" cy="2458212"/>
            </a:xfrm>
            <a:prstGeom prst="roundRect">
              <a:avLst>
                <a:gd name="adj" fmla="val 52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82" name="직사각형 8281">
              <a:extLst>
                <a:ext uri="{FF2B5EF4-FFF2-40B4-BE49-F238E27FC236}">
                  <a16:creationId xmlns="" xmlns:a16="http://schemas.microsoft.com/office/drawing/2014/main" id="{4AEF24F8-154F-C288-EC9B-35653A87848B}"/>
                </a:ext>
              </a:extLst>
            </p:cNvPr>
            <p:cNvSpPr/>
            <p:nvPr/>
          </p:nvSpPr>
          <p:spPr>
            <a:xfrm>
              <a:off x="5364379" y="3595101"/>
              <a:ext cx="2139300" cy="2349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여행의 시작</a:t>
              </a:r>
            </a:p>
          </p:txBody>
        </p:sp>
        <p:sp>
          <p:nvSpPr>
            <p:cNvPr id="8284" name="직사각형 8283">
              <a:extLst>
                <a:ext uri="{FF2B5EF4-FFF2-40B4-BE49-F238E27FC236}">
                  <a16:creationId xmlns="" xmlns:a16="http://schemas.microsoft.com/office/drawing/2014/main" id="{9910D39D-3A7E-9406-E8BF-19285D809499}"/>
                </a:ext>
              </a:extLst>
            </p:cNvPr>
            <p:cNvSpPr/>
            <p:nvPr/>
          </p:nvSpPr>
          <p:spPr>
            <a:xfrm>
              <a:off x="5353801" y="4770120"/>
              <a:ext cx="2139300" cy="497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900" b="1" dirty="0">
                  <a:solidFill>
                    <a:schemeClr val="tx1"/>
                  </a:solidFill>
                </a:rPr>
                <a:t>획득여부</a:t>
              </a:r>
              <a:r>
                <a:rPr lang="en-US" altLang="ko-KR" sz="9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900" dirty="0">
                  <a:solidFill>
                    <a:schemeClr val="tx1"/>
                  </a:solidFill>
                </a:rPr>
                <a:t>획득</a:t>
              </a:r>
              <a:endParaRPr lang="en-US" altLang="ko-KR" sz="9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900" b="1" dirty="0">
                  <a:solidFill>
                    <a:schemeClr val="tx1"/>
                  </a:solidFill>
                </a:rPr>
                <a:t>획득방법</a:t>
              </a:r>
              <a:r>
                <a:rPr lang="en-US" altLang="ko-KR" sz="900" b="1" dirty="0">
                  <a:solidFill>
                    <a:schemeClr val="tx1"/>
                  </a:solidFill>
                </a:rPr>
                <a:t>: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[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여행의 시작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]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ko-KR" altLang="en-US" sz="800" dirty="0">
                  <a:solidFill>
                    <a:schemeClr val="tx1"/>
                  </a:solidFill>
                </a:rPr>
                <a:t>퀘스트 완료</a:t>
              </a:r>
            </a:p>
          </p:txBody>
        </p:sp>
        <p:sp>
          <p:nvSpPr>
            <p:cNvPr id="8285" name="사각형: 둥근 모서리 8284">
              <a:extLst>
                <a:ext uri="{FF2B5EF4-FFF2-40B4-BE49-F238E27FC236}">
                  <a16:creationId xmlns="" xmlns:a16="http://schemas.microsoft.com/office/drawing/2014/main" id="{5E1A350C-84F7-A1EE-03CA-4EFFB231AA6C}"/>
                </a:ext>
              </a:extLst>
            </p:cNvPr>
            <p:cNvSpPr/>
            <p:nvPr/>
          </p:nvSpPr>
          <p:spPr>
            <a:xfrm>
              <a:off x="6543040" y="5501640"/>
              <a:ext cx="568960" cy="2438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장착</a:t>
              </a:r>
            </a:p>
          </p:txBody>
        </p:sp>
        <p:sp>
          <p:nvSpPr>
            <p:cNvPr id="8286" name="사각형: 둥근 모서리 8285">
              <a:extLst>
                <a:ext uri="{FF2B5EF4-FFF2-40B4-BE49-F238E27FC236}">
                  <a16:creationId xmlns="" xmlns:a16="http://schemas.microsoft.com/office/drawing/2014/main" id="{83A31B2B-24F1-6061-29BC-E26B241C71EB}"/>
                </a:ext>
              </a:extLst>
            </p:cNvPr>
            <p:cNvSpPr/>
            <p:nvPr/>
          </p:nvSpPr>
          <p:spPr>
            <a:xfrm>
              <a:off x="5790854" y="5506451"/>
              <a:ext cx="568960" cy="2438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tx1"/>
                  </a:solidFill>
                </a:rPr>
                <a:t>닫기</a:t>
              </a:r>
            </a:p>
          </p:txBody>
        </p:sp>
        <p:sp>
          <p:nvSpPr>
            <p:cNvPr id="8290" name="직사각형 8289">
              <a:extLst>
                <a:ext uri="{FF2B5EF4-FFF2-40B4-BE49-F238E27FC236}">
                  <a16:creationId xmlns="" xmlns:a16="http://schemas.microsoft.com/office/drawing/2014/main" id="{9DE3701B-C6F1-6A50-E900-48C5A8F1429B}"/>
                </a:ext>
              </a:extLst>
            </p:cNvPr>
            <p:cNvSpPr/>
            <p:nvPr/>
          </p:nvSpPr>
          <p:spPr>
            <a:xfrm>
              <a:off x="5364480" y="5855461"/>
              <a:ext cx="1995350" cy="2367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</a:rPr>
                <a:t>뱃지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상세정보 제공</a:t>
              </a:r>
            </a:p>
          </p:txBody>
        </p:sp>
      </p:grpSp>
      <p:cxnSp>
        <p:nvCxnSpPr>
          <p:cNvPr id="8287" name="연결선: 꺾임 8286">
            <a:extLst>
              <a:ext uri="{FF2B5EF4-FFF2-40B4-BE49-F238E27FC236}">
                <a16:creationId xmlns="" xmlns:a16="http://schemas.microsoft.com/office/drawing/2014/main" id="{B3F16863-66D4-11CF-5C45-923518F8129C}"/>
              </a:ext>
            </a:extLst>
          </p:cNvPr>
          <p:cNvCxnSpPr>
            <a:cxnSpLocks/>
            <a:stCxn id="56" idx="3"/>
            <a:endCxn id="8307" idx="1"/>
          </p:cNvCxnSpPr>
          <p:nvPr/>
        </p:nvCxnSpPr>
        <p:spPr>
          <a:xfrm>
            <a:off x="3028951" y="2477559"/>
            <a:ext cx="789212" cy="1586789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23" name="그룹 8322">
            <a:extLst>
              <a:ext uri="{FF2B5EF4-FFF2-40B4-BE49-F238E27FC236}">
                <a16:creationId xmlns="" xmlns:a16="http://schemas.microsoft.com/office/drawing/2014/main" id="{519A3038-15C7-71B9-E6BD-9CCFE775A481}"/>
              </a:ext>
            </a:extLst>
          </p:cNvPr>
          <p:cNvGrpSpPr/>
          <p:nvPr/>
        </p:nvGrpSpPr>
        <p:grpSpPr>
          <a:xfrm>
            <a:off x="3613514" y="1478890"/>
            <a:ext cx="2941203" cy="5332281"/>
            <a:chOff x="3613514" y="1478890"/>
            <a:chExt cx="2941203" cy="5332281"/>
          </a:xfrm>
        </p:grpSpPr>
        <p:grpSp>
          <p:nvGrpSpPr>
            <p:cNvPr id="136" name="그룹 135">
              <a:extLst>
                <a:ext uri="{FF2B5EF4-FFF2-40B4-BE49-F238E27FC236}">
                  <a16:creationId xmlns="" xmlns:a16="http://schemas.microsoft.com/office/drawing/2014/main" id="{60F45CDE-E04C-226C-01EB-864DB6099988}"/>
                </a:ext>
              </a:extLst>
            </p:cNvPr>
            <p:cNvGrpSpPr/>
            <p:nvPr/>
          </p:nvGrpSpPr>
          <p:grpSpPr>
            <a:xfrm>
              <a:off x="3613514" y="1478890"/>
              <a:ext cx="2941203" cy="5332281"/>
              <a:chOff x="607162" y="1631289"/>
              <a:chExt cx="2618842" cy="4747854"/>
            </a:xfrm>
          </p:grpSpPr>
          <p:pic>
            <p:nvPicPr>
              <p:cNvPr id="137" name="그림 136">
                <a:extLst>
                  <a:ext uri="{FF2B5EF4-FFF2-40B4-BE49-F238E27FC236}">
                    <a16:creationId xmlns="" xmlns:a16="http://schemas.microsoft.com/office/drawing/2014/main" id="{09DE2D38-0505-E459-309A-BBFAE8874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933" y="1857062"/>
                <a:ext cx="1979892" cy="4288090"/>
              </a:xfrm>
              <a:prstGeom prst="rect">
                <a:avLst/>
              </a:prstGeom>
            </p:spPr>
          </p:pic>
          <p:pic>
            <p:nvPicPr>
              <p:cNvPr id="138" name="Picture 2" descr="현실적인 스마트폰 목업 | 프리미엄 벡터">
                <a:extLst>
                  <a:ext uri="{FF2B5EF4-FFF2-40B4-BE49-F238E27FC236}">
                    <a16:creationId xmlns="" xmlns:a16="http://schemas.microsoft.com/office/drawing/2014/main" id="{216A0CEF-A735-096F-559F-363F6BBDB0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753" t="9668" r="27753" b="9668"/>
              <a:stretch/>
            </p:blipFill>
            <p:spPr bwMode="auto">
              <a:xfrm>
                <a:off x="607162" y="1631289"/>
                <a:ext cx="2618842" cy="4747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321" name="그룹 8320">
              <a:extLst>
                <a:ext uri="{FF2B5EF4-FFF2-40B4-BE49-F238E27FC236}">
                  <a16:creationId xmlns="" xmlns:a16="http://schemas.microsoft.com/office/drawing/2014/main" id="{4D8C02D8-1148-88B3-F694-01AE1C594FB1}"/>
                </a:ext>
              </a:extLst>
            </p:cNvPr>
            <p:cNvGrpSpPr/>
            <p:nvPr/>
          </p:nvGrpSpPr>
          <p:grpSpPr>
            <a:xfrm>
              <a:off x="3818163" y="1714976"/>
              <a:ext cx="2379625" cy="4849515"/>
              <a:chOff x="3818163" y="1714976"/>
              <a:chExt cx="2379625" cy="4849515"/>
            </a:xfrm>
          </p:grpSpPr>
          <p:sp>
            <p:nvSpPr>
              <p:cNvPr id="139" name="사각형: 둥근 모서리 138">
                <a:extLst>
                  <a:ext uri="{FF2B5EF4-FFF2-40B4-BE49-F238E27FC236}">
                    <a16:creationId xmlns="" xmlns:a16="http://schemas.microsoft.com/office/drawing/2014/main" id="{347ABF42-38D0-9B96-81C3-C9574C40E26D}"/>
                  </a:ext>
                </a:extLst>
              </p:cNvPr>
              <p:cNvSpPr/>
              <p:nvPr/>
            </p:nvSpPr>
            <p:spPr>
              <a:xfrm>
                <a:off x="3979966" y="1714976"/>
                <a:ext cx="2203677" cy="4849515"/>
              </a:xfrm>
              <a:prstGeom prst="roundRect">
                <a:avLst>
                  <a:gd name="adj" fmla="val 8198"/>
                </a:avLst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사각형: 둥근 모서리 139">
                <a:extLst>
                  <a:ext uri="{FF2B5EF4-FFF2-40B4-BE49-F238E27FC236}">
                    <a16:creationId xmlns="" xmlns:a16="http://schemas.microsoft.com/office/drawing/2014/main" id="{1BE7303C-B05B-CB35-8994-2B63DC8FE0D1}"/>
                  </a:ext>
                </a:extLst>
              </p:cNvPr>
              <p:cNvSpPr/>
              <p:nvPr/>
            </p:nvSpPr>
            <p:spPr>
              <a:xfrm>
                <a:off x="3960921" y="1997221"/>
                <a:ext cx="2230212" cy="4191437"/>
              </a:xfrm>
              <a:prstGeom prst="roundRect">
                <a:avLst>
                  <a:gd name="adj" fmla="val 24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1" name="직사각형 140">
                <a:extLst>
                  <a:ext uri="{FF2B5EF4-FFF2-40B4-BE49-F238E27FC236}">
                    <a16:creationId xmlns="" xmlns:a16="http://schemas.microsoft.com/office/drawing/2014/main" id="{3005DE90-ED89-7C69-3547-247D1B9D9034}"/>
                  </a:ext>
                </a:extLst>
              </p:cNvPr>
              <p:cNvSpPr/>
              <p:nvPr/>
            </p:nvSpPr>
            <p:spPr>
              <a:xfrm>
                <a:off x="3960921" y="2076450"/>
                <a:ext cx="2236867" cy="2349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err="1"/>
                  <a:t>뱃지도감</a:t>
                </a:r>
                <a:endParaRPr lang="ko-KR" altLang="en-US" sz="1000" b="1" dirty="0"/>
              </a:p>
            </p:txBody>
          </p:sp>
          <p:grpSp>
            <p:nvGrpSpPr>
              <p:cNvPr id="173" name="그룹 172">
                <a:extLst>
                  <a:ext uri="{FF2B5EF4-FFF2-40B4-BE49-F238E27FC236}">
                    <a16:creationId xmlns="" xmlns:a16="http://schemas.microsoft.com/office/drawing/2014/main" id="{8223B554-4E02-F963-C547-02BD13C75232}"/>
                  </a:ext>
                </a:extLst>
              </p:cNvPr>
              <p:cNvGrpSpPr/>
              <p:nvPr/>
            </p:nvGrpSpPr>
            <p:grpSpPr>
              <a:xfrm>
                <a:off x="3999313" y="2325267"/>
                <a:ext cx="2157641" cy="469139"/>
                <a:chOff x="9633337" y="2325267"/>
                <a:chExt cx="1348816" cy="293275"/>
              </a:xfrm>
            </p:grpSpPr>
            <p:pic>
              <p:nvPicPr>
                <p:cNvPr id="151" name="Picture 22">
                  <a:extLst>
                    <a:ext uri="{FF2B5EF4-FFF2-40B4-BE49-F238E27FC236}">
                      <a16:creationId xmlns="" xmlns:a16="http://schemas.microsoft.com/office/drawing/2014/main" id="{52B6E812-60B0-EAEB-63FE-14C34FF6F7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2785" b="91772" l="54787" r="71099">
                              <a14:foregroundMark x1="55319" y1="87342" x2="55319" y2="87342"/>
                              <a14:foregroundMark x1="57092" y1="89662" x2="57092" y2="89662"/>
                              <a14:foregroundMark x1="62766" y1="91772" x2="62766" y2="9177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52895" t="70644" r="26853" b="6289"/>
                <a:stretch/>
              </p:blipFill>
              <p:spPr bwMode="auto">
                <a:xfrm>
                  <a:off x="9633337" y="2325267"/>
                  <a:ext cx="304599" cy="291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2" name="Picture 22">
                  <a:extLst>
                    <a:ext uri="{FF2B5EF4-FFF2-40B4-BE49-F238E27FC236}">
                      <a16:creationId xmlns="" xmlns:a16="http://schemas.microsoft.com/office/drawing/2014/main" id="{E47FD565-F736-41A0-EF4B-9227D33706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9901177" y="2332927"/>
                  <a:ext cx="298386" cy="28561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3" name="타원 152">
                  <a:extLst>
                    <a:ext uri="{FF2B5EF4-FFF2-40B4-BE49-F238E27FC236}">
                      <a16:creationId xmlns="" xmlns:a16="http://schemas.microsoft.com/office/drawing/2014/main" id="{F3D574F9-E1BC-B228-4984-89AACCA452BE}"/>
                    </a:ext>
                  </a:extLst>
                </p:cNvPr>
                <p:cNvSpPr/>
                <p:nvPr/>
              </p:nvSpPr>
              <p:spPr>
                <a:xfrm>
                  <a:off x="10194876" y="2351909"/>
                  <a:ext cx="247650" cy="247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4" name="타원 153">
                  <a:extLst>
                    <a:ext uri="{FF2B5EF4-FFF2-40B4-BE49-F238E27FC236}">
                      <a16:creationId xmlns="" xmlns:a16="http://schemas.microsoft.com/office/drawing/2014/main" id="{CA07735D-B7A8-C875-FA52-7480371AE82E}"/>
                    </a:ext>
                  </a:extLst>
                </p:cNvPr>
                <p:cNvSpPr/>
                <p:nvPr/>
              </p:nvSpPr>
              <p:spPr>
                <a:xfrm>
                  <a:off x="10465733" y="2351909"/>
                  <a:ext cx="247650" cy="247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5" name="타원 154">
                  <a:extLst>
                    <a:ext uri="{FF2B5EF4-FFF2-40B4-BE49-F238E27FC236}">
                      <a16:creationId xmlns="" xmlns:a16="http://schemas.microsoft.com/office/drawing/2014/main" id="{A0F1546A-8DA8-4824-192E-27597CF480B9}"/>
                    </a:ext>
                  </a:extLst>
                </p:cNvPr>
                <p:cNvSpPr/>
                <p:nvPr/>
              </p:nvSpPr>
              <p:spPr>
                <a:xfrm>
                  <a:off x="10734503" y="2351909"/>
                  <a:ext cx="247650" cy="24765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2" name="사각형: 둥근 모서리 181">
                <a:extLst>
                  <a:ext uri="{FF2B5EF4-FFF2-40B4-BE49-F238E27FC236}">
                    <a16:creationId xmlns="" xmlns:a16="http://schemas.microsoft.com/office/drawing/2014/main" id="{6BC62E85-960D-01D6-CD51-89F7E1840CBC}"/>
                  </a:ext>
                </a:extLst>
              </p:cNvPr>
              <p:cNvSpPr/>
              <p:nvPr/>
            </p:nvSpPr>
            <p:spPr>
              <a:xfrm>
                <a:off x="4865685" y="2477065"/>
                <a:ext cx="474666" cy="15706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b="1" dirty="0" err="1">
                    <a:solidFill>
                      <a:schemeClr val="bg1"/>
                    </a:solidFill>
                  </a:rPr>
                  <a:t>빈슬롯</a:t>
                </a:r>
                <a:endParaRPr lang="ko-KR" altLang="en-US" sz="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사각형: 둥근 모서리 182">
                <a:extLst>
                  <a:ext uri="{FF2B5EF4-FFF2-40B4-BE49-F238E27FC236}">
                    <a16:creationId xmlns="" xmlns:a16="http://schemas.microsoft.com/office/drawing/2014/main" id="{E56EC04A-A1F1-F287-A922-A841426EAD80}"/>
                  </a:ext>
                </a:extLst>
              </p:cNvPr>
              <p:cNvSpPr/>
              <p:nvPr/>
            </p:nvSpPr>
            <p:spPr>
              <a:xfrm>
                <a:off x="5313112" y="2477065"/>
                <a:ext cx="430216" cy="15706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b="1" dirty="0" err="1">
                    <a:solidFill>
                      <a:schemeClr val="bg1"/>
                    </a:solidFill>
                  </a:rPr>
                  <a:t>빈슬롯</a:t>
                </a:r>
                <a:endParaRPr lang="ko-KR" altLang="en-US" sz="6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4" name="사각형: 둥근 모서리 183">
                <a:extLst>
                  <a:ext uri="{FF2B5EF4-FFF2-40B4-BE49-F238E27FC236}">
                    <a16:creationId xmlns="" xmlns:a16="http://schemas.microsoft.com/office/drawing/2014/main" id="{999D2D62-8045-012E-E516-05A9A5B070C3}"/>
                  </a:ext>
                </a:extLst>
              </p:cNvPr>
              <p:cNvSpPr/>
              <p:nvPr/>
            </p:nvSpPr>
            <p:spPr>
              <a:xfrm>
                <a:off x="5743827" y="2487063"/>
                <a:ext cx="430216" cy="15706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b="1" dirty="0" err="1">
                    <a:solidFill>
                      <a:schemeClr val="bg1"/>
                    </a:solidFill>
                  </a:rPr>
                  <a:t>빈슬롯</a:t>
                </a:r>
                <a:endParaRPr lang="ko-KR" altLang="en-US" sz="6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6" name="Picture 22">
                <a:extLst>
                  <a:ext uri="{FF2B5EF4-FFF2-40B4-BE49-F238E27FC236}">
                    <a16:creationId xmlns="" xmlns:a16="http://schemas.microsoft.com/office/drawing/2014/main" id="{7703CEF2-EAFE-9D39-9386-4B3B34B997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3986347" y="2959957"/>
                <a:ext cx="487253" cy="466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8" name="Picture 22">
                <a:extLst>
                  <a:ext uri="{FF2B5EF4-FFF2-40B4-BE49-F238E27FC236}">
                    <a16:creationId xmlns="" xmlns:a16="http://schemas.microsoft.com/office/drawing/2014/main" id="{F446F498-83BB-878F-EFF4-6885BF9919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4420480" y="2970021"/>
                <a:ext cx="477315" cy="45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76" name="그룹 175">
                <a:extLst>
                  <a:ext uri="{FF2B5EF4-FFF2-40B4-BE49-F238E27FC236}">
                    <a16:creationId xmlns="" xmlns:a16="http://schemas.microsoft.com/office/drawing/2014/main" id="{140A6F0C-F997-0BEF-F38E-9406A9B0C390}"/>
                  </a:ext>
                </a:extLst>
              </p:cNvPr>
              <p:cNvGrpSpPr/>
              <p:nvPr/>
            </p:nvGrpSpPr>
            <p:grpSpPr>
              <a:xfrm>
                <a:off x="4053383" y="2720128"/>
                <a:ext cx="355636" cy="157068"/>
                <a:chOff x="9146082" y="2766695"/>
                <a:chExt cx="355636" cy="157068"/>
              </a:xfrm>
            </p:grpSpPr>
            <p:sp>
              <p:nvSpPr>
                <p:cNvPr id="174" name="사각형: 둥근 모서리 173">
                  <a:extLst>
                    <a:ext uri="{FF2B5EF4-FFF2-40B4-BE49-F238E27FC236}">
                      <a16:creationId xmlns="" xmlns:a16="http://schemas.microsoft.com/office/drawing/2014/main" id="{96ADB1A6-5518-E187-C637-2162609026EA}"/>
                    </a:ext>
                  </a:extLst>
                </p:cNvPr>
                <p:cNvSpPr/>
                <p:nvPr/>
              </p:nvSpPr>
              <p:spPr>
                <a:xfrm>
                  <a:off x="9197976" y="2773457"/>
                  <a:ext cx="251260" cy="141193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사각형: 둥근 모서리 174">
                  <a:extLst>
                    <a:ext uri="{FF2B5EF4-FFF2-40B4-BE49-F238E27FC236}">
                      <a16:creationId xmlns="" xmlns:a16="http://schemas.microsoft.com/office/drawing/2014/main" id="{273FC227-D9BA-6F97-68D0-901124E5ACE6}"/>
                    </a:ext>
                  </a:extLst>
                </p:cNvPr>
                <p:cNvSpPr/>
                <p:nvPr/>
              </p:nvSpPr>
              <p:spPr>
                <a:xfrm>
                  <a:off x="9146082" y="2766695"/>
                  <a:ext cx="355636" cy="15706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b="1" dirty="0">
                      <a:solidFill>
                        <a:schemeClr val="tx1"/>
                      </a:solidFill>
                    </a:rPr>
                    <a:t>해제</a:t>
                  </a:r>
                </a:p>
              </p:txBody>
            </p:sp>
          </p:grpSp>
          <p:grpSp>
            <p:nvGrpSpPr>
              <p:cNvPr id="177" name="그룹 176">
                <a:extLst>
                  <a:ext uri="{FF2B5EF4-FFF2-40B4-BE49-F238E27FC236}">
                    <a16:creationId xmlns="" xmlns:a16="http://schemas.microsoft.com/office/drawing/2014/main" id="{8FAD15F7-ACA7-C1FE-C16F-BD385D540759}"/>
                  </a:ext>
                </a:extLst>
              </p:cNvPr>
              <p:cNvGrpSpPr/>
              <p:nvPr/>
            </p:nvGrpSpPr>
            <p:grpSpPr>
              <a:xfrm>
                <a:off x="4488604" y="2721779"/>
                <a:ext cx="355636" cy="157068"/>
                <a:chOff x="9146082" y="2766695"/>
                <a:chExt cx="355636" cy="157068"/>
              </a:xfrm>
            </p:grpSpPr>
            <p:sp>
              <p:nvSpPr>
                <p:cNvPr id="178" name="사각형: 둥근 모서리 177">
                  <a:extLst>
                    <a:ext uri="{FF2B5EF4-FFF2-40B4-BE49-F238E27FC236}">
                      <a16:creationId xmlns="" xmlns:a16="http://schemas.microsoft.com/office/drawing/2014/main" id="{5DC0DE9F-F46D-D70B-46E1-042768043FA5}"/>
                    </a:ext>
                  </a:extLst>
                </p:cNvPr>
                <p:cNvSpPr/>
                <p:nvPr/>
              </p:nvSpPr>
              <p:spPr>
                <a:xfrm>
                  <a:off x="9197976" y="2773457"/>
                  <a:ext cx="251260" cy="141193"/>
                </a:xfrm>
                <a:prstGeom prst="round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사각형: 둥근 모서리 178">
                  <a:extLst>
                    <a:ext uri="{FF2B5EF4-FFF2-40B4-BE49-F238E27FC236}">
                      <a16:creationId xmlns="" xmlns:a16="http://schemas.microsoft.com/office/drawing/2014/main" id="{66B181BC-4B29-2DDF-3DBA-9E9EF8980FEF}"/>
                    </a:ext>
                  </a:extLst>
                </p:cNvPr>
                <p:cNvSpPr/>
                <p:nvPr/>
              </p:nvSpPr>
              <p:spPr>
                <a:xfrm>
                  <a:off x="9146082" y="2766695"/>
                  <a:ext cx="355636" cy="157068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00" b="1" dirty="0">
                      <a:solidFill>
                        <a:schemeClr val="tx1"/>
                      </a:solidFill>
                    </a:rPr>
                    <a:t>해제</a:t>
                  </a:r>
                </a:p>
              </p:txBody>
            </p:sp>
          </p:grpSp>
          <p:pic>
            <p:nvPicPr>
              <p:cNvPr id="8194" name="Picture 2">
                <a:extLst>
                  <a:ext uri="{FF2B5EF4-FFF2-40B4-BE49-F238E27FC236}">
                    <a16:creationId xmlns="" xmlns:a16="http://schemas.microsoft.com/office/drawing/2014/main" id="{515351C1-EC09-0CCE-6E0E-CB5D8A64BD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="" xmlns:a14="http://schemas.microsoft.com/office/drawing/2010/main">
                      <a14:imgLayer r:embed="rId20">
                        <a14:imgEffect>
                          <a14:backgroundRemoval t="3165" b="23207" l="28901" r="45745">
                            <a14:foregroundMark x1="45035" y1="11181" x2="45035" y2="11181"/>
                            <a14:foregroundMark x1="37057" y1="23207" x2="37057" y2="23207"/>
                            <a14:foregroundMark x1="45745" y1="13924" x2="45745" y2="139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012" t="716" r="53035" b="74372"/>
              <a:stretch/>
            </p:blipFill>
            <p:spPr bwMode="auto">
              <a:xfrm>
                <a:off x="5721776" y="3966351"/>
                <a:ext cx="422381" cy="443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1" name="Picture 2">
                <a:extLst>
                  <a:ext uri="{FF2B5EF4-FFF2-40B4-BE49-F238E27FC236}">
                    <a16:creationId xmlns="" xmlns:a16="http://schemas.microsoft.com/office/drawing/2014/main" id="{8369C79E-27D4-B121-47F4-E61360D051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extLst>
                  <a:ext uri="{BEBA8EAE-BF5A-486C-A8C5-ECC9F3942E4B}">
                    <a14:imgProps xmlns="" xmlns:a14="http://schemas.microsoft.com/office/drawing/2010/main">
                      <a14:imgLayer r:embed="rId20">
                        <a14:imgEffect>
                          <a14:backgroundRemoval t="2491" b="22421" l="4317" r="20280">
                            <a14:foregroundMark x1="19858" y1="10127" x2="19858" y2="10127"/>
                            <a14:foregroundMark x1="15603" y1="21941" x2="15603" y2="2194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322" r="77725" b="75088"/>
              <a:stretch/>
            </p:blipFill>
            <p:spPr bwMode="auto">
              <a:xfrm>
                <a:off x="4840052" y="2928517"/>
                <a:ext cx="474436" cy="4978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0" name="타원 189">
                <a:extLst>
                  <a:ext uri="{FF2B5EF4-FFF2-40B4-BE49-F238E27FC236}">
                    <a16:creationId xmlns="" xmlns:a16="http://schemas.microsoft.com/office/drawing/2014/main" id="{236BDD31-F793-8D9B-5DD4-F6215F2CA90F}"/>
                  </a:ext>
                </a:extLst>
              </p:cNvPr>
              <p:cNvSpPr/>
              <p:nvPr/>
            </p:nvSpPr>
            <p:spPr>
              <a:xfrm>
                <a:off x="4458749" y="2989485"/>
                <a:ext cx="396155" cy="396155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pic>
            <p:nvPicPr>
              <p:cNvPr id="8198" name="Picture 6" descr="정보 - 사용자 인터페이스 및 제스처 아이콘">
                <a:extLst>
                  <a:ext uri="{FF2B5EF4-FFF2-40B4-BE49-F238E27FC236}">
                    <a16:creationId xmlns="" xmlns:a16="http://schemas.microsoft.com/office/drawing/2014/main" id="{BE4D126E-6A9B-6BD9-1504-8208A51D3E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BEBA8EAE-BF5A-486C-A8C5-ECC9F3942E4B}">
                    <a14:imgProps xmlns="" xmlns:a14="http://schemas.microsoft.com/office/drawing/2010/main">
                      <a14:imgLayer r:embed="rId2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6722" y="3254102"/>
                <a:ext cx="134314" cy="134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92" name="Picture 22">
                <a:extLst>
                  <a:ext uri="{FF2B5EF4-FFF2-40B4-BE49-F238E27FC236}">
                    <a16:creationId xmlns="" xmlns:a16="http://schemas.microsoft.com/office/drawing/2014/main" id="{DD6DDA91-EEF7-4990-8659-4265AA47AD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274743" y="2970021"/>
                <a:ext cx="477315" cy="45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193" name="타원 8192">
                <a:extLst>
                  <a:ext uri="{FF2B5EF4-FFF2-40B4-BE49-F238E27FC236}">
                    <a16:creationId xmlns="" xmlns:a16="http://schemas.microsoft.com/office/drawing/2014/main" id="{EC21B3D6-B810-8BB3-E0CF-D3DA7DF70A91}"/>
                  </a:ext>
                </a:extLst>
              </p:cNvPr>
              <p:cNvSpPr/>
              <p:nvPr/>
            </p:nvSpPr>
            <p:spPr>
              <a:xfrm>
                <a:off x="5313012" y="2989485"/>
                <a:ext cx="396155" cy="396155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pic>
            <p:nvPicPr>
              <p:cNvPr id="8195" name="Picture 6" descr="정보 - 사용자 인터페이스 및 제스처 아이콘">
                <a:extLst>
                  <a:ext uri="{FF2B5EF4-FFF2-40B4-BE49-F238E27FC236}">
                    <a16:creationId xmlns="" xmlns:a16="http://schemas.microsoft.com/office/drawing/2014/main" id="{BF295F6A-84C5-7222-4220-C3961F850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BEBA8EAE-BF5A-486C-A8C5-ECC9F3942E4B}">
                    <a14:imgProps xmlns="" xmlns:a14="http://schemas.microsoft.com/office/drawing/2010/main">
                      <a14:imgLayer r:embed="rId2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985" y="3254102"/>
                <a:ext cx="134314" cy="134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00" name="Picture 22">
                <a:extLst>
                  <a:ext uri="{FF2B5EF4-FFF2-40B4-BE49-F238E27FC236}">
                    <a16:creationId xmlns="" xmlns:a16="http://schemas.microsoft.com/office/drawing/2014/main" id="{D6A08947-C05E-571D-F665-4C47E2C628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02326" y="2969470"/>
                <a:ext cx="477315" cy="45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201" name="타원 8200">
                <a:extLst>
                  <a:ext uri="{FF2B5EF4-FFF2-40B4-BE49-F238E27FC236}">
                    <a16:creationId xmlns="" xmlns:a16="http://schemas.microsoft.com/office/drawing/2014/main" id="{B028F7E4-3369-6147-50B4-90B00747F9CB}"/>
                  </a:ext>
                </a:extLst>
              </p:cNvPr>
              <p:cNvSpPr/>
              <p:nvPr/>
            </p:nvSpPr>
            <p:spPr>
              <a:xfrm>
                <a:off x="5740595" y="2988934"/>
                <a:ext cx="396155" cy="396155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pic>
            <p:nvPicPr>
              <p:cNvPr id="8202" name="Picture 6" descr="정보 - 사용자 인터페이스 및 제스처 아이콘">
                <a:extLst>
                  <a:ext uri="{FF2B5EF4-FFF2-40B4-BE49-F238E27FC236}">
                    <a16:creationId xmlns="" xmlns:a16="http://schemas.microsoft.com/office/drawing/2014/main" id="{016E1C7F-1B48-2CE5-11C8-77079322837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BEBA8EAE-BF5A-486C-A8C5-ECC9F3942E4B}">
                    <a14:imgProps xmlns="" xmlns:a14="http://schemas.microsoft.com/office/drawing/2010/main">
                      <a14:imgLayer r:embed="rId2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68568" y="3253551"/>
                <a:ext cx="134314" cy="1343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03" name="Picture 22">
                <a:extLst>
                  <a:ext uri="{FF2B5EF4-FFF2-40B4-BE49-F238E27FC236}">
                    <a16:creationId xmlns="" xmlns:a16="http://schemas.microsoft.com/office/drawing/2014/main" id="{9A0EF6A6-EA0F-885A-E4F0-E09DE461EF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4427765" y="3477844"/>
                <a:ext cx="477315" cy="45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223" name="그룹 8222">
                <a:extLst>
                  <a:ext uri="{FF2B5EF4-FFF2-40B4-BE49-F238E27FC236}">
                    <a16:creationId xmlns="" xmlns:a16="http://schemas.microsoft.com/office/drawing/2014/main" id="{074959C1-0B6D-D257-FCCA-3A88888E3830}"/>
                  </a:ext>
                </a:extLst>
              </p:cNvPr>
              <p:cNvGrpSpPr/>
              <p:nvPr/>
            </p:nvGrpSpPr>
            <p:grpSpPr>
              <a:xfrm>
                <a:off x="4850576" y="3478813"/>
                <a:ext cx="1335935" cy="466737"/>
                <a:chOff x="9943275" y="3539773"/>
                <a:chExt cx="1335935" cy="466737"/>
              </a:xfrm>
            </p:grpSpPr>
            <p:pic>
              <p:nvPicPr>
                <p:cNvPr id="8205" name="Picture 22">
                  <a:extLst>
                    <a:ext uri="{FF2B5EF4-FFF2-40B4-BE49-F238E27FC236}">
                      <a16:creationId xmlns="" xmlns:a16="http://schemas.microsoft.com/office/drawing/2014/main" id="{3A3C2CB2-4306-8711-909C-2FDDD667764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10374312" y="3540324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06" name="타원 8205">
                  <a:extLst>
                    <a:ext uri="{FF2B5EF4-FFF2-40B4-BE49-F238E27FC236}">
                      <a16:creationId xmlns="" xmlns:a16="http://schemas.microsoft.com/office/drawing/2014/main" id="{28048462-F5DB-3B89-2A66-8DB4E371F0EE}"/>
                    </a:ext>
                  </a:extLst>
                </p:cNvPr>
                <p:cNvSpPr/>
                <p:nvPr/>
              </p:nvSpPr>
              <p:spPr>
                <a:xfrm>
                  <a:off x="10412581" y="3559788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07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90F0B492-B8AF-C899-7585-8F61A603773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40554" y="3824405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09" name="Picture 22">
                  <a:extLst>
                    <a:ext uri="{FF2B5EF4-FFF2-40B4-BE49-F238E27FC236}">
                      <a16:creationId xmlns="" xmlns:a16="http://schemas.microsoft.com/office/drawing/2014/main" id="{A6F86149-01E2-3FD8-C23F-D96B5FCF1E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10801895" y="3539773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10" name="타원 8209">
                  <a:extLst>
                    <a:ext uri="{FF2B5EF4-FFF2-40B4-BE49-F238E27FC236}">
                      <a16:creationId xmlns="" xmlns:a16="http://schemas.microsoft.com/office/drawing/2014/main" id="{87986CEA-47D0-FAFA-81C8-ED150608B200}"/>
                    </a:ext>
                  </a:extLst>
                </p:cNvPr>
                <p:cNvSpPr/>
                <p:nvPr/>
              </p:nvSpPr>
              <p:spPr>
                <a:xfrm>
                  <a:off x="10840164" y="3559237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11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58C6EABA-4993-58F0-D1C7-C9D329AFB3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68137" y="3823854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13" name="Picture 22">
                  <a:extLst>
                    <a:ext uri="{FF2B5EF4-FFF2-40B4-BE49-F238E27FC236}">
                      <a16:creationId xmlns="" xmlns:a16="http://schemas.microsoft.com/office/drawing/2014/main" id="{00073923-CA7C-8101-E633-85D99AD2100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9943275" y="3549624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14" name="타원 8213">
                  <a:extLst>
                    <a:ext uri="{FF2B5EF4-FFF2-40B4-BE49-F238E27FC236}">
                      <a16:creationId xmlns="" xmlns:a16="http://schemas.microsoft.com/office/drawing/2014/main" id="{F1413F2C-4B9A-2643-0A50-BD89100A2605}"/>
                    </a:ext>
                  </a:extLst>
                </p:cNvPr>
                <p:cNvSpPr/>
                <p:nvPr/>
              </p:nvSpPr>
              <p:spPr>
                <a:xfrm>
                  <a:off x="9981544" y="3569088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15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533AC43D-D14F-4C7A-8D44-205998DF1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09517" y="3833705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217" name="Picture 22">
                <a:extLst>
                  <a:ext uri="{FF2B5EF4-FFF2-40B4-BE49-F238E27FC236}">
                    <a16:creationId xmlns="" xmlns:a16="http://schemas.microsoft.com/office/drawing/2014/main" id="{371D1883-9BF6-1D43-F52C-169F3C1FD9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3982220" y="3484021"/>
                <a:ext cx="477315" cy="45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222" name="그룹 8221">
                <a:extLst>
                  <a:ext uri="{FF2B5EF4-FFF2-40B4-BE49-F238E27FC236}">
                    <a16:creationId xmlns="" xmlns:a16="http://schemas.microsoft.com/office/drawing/2014/main" id="{DFC90EB3-1D98-5828-419E-95C4B7876CB2}"/>
                  </a:ext>
                </a:extLst>
              </p:cNvPr>
              <p:cNvGrpSpPr/>
              <p:nvPr/>
            </p:nvGrpSpPr>
            <p:grpSpPr>
              <a:xfrm>
                <a:off x="4020489" y="3503485"/>
                <a:ext cx="396155" cy="398931"/>
                <a:chOff x="9113188" y="3564445"/>
                <a:chExt cx="396155" cy="398931"/>
              </a:xfrm>
            </p:grpSpPr>
            <p:sp>
              <p:nvSpPr>
                <p:cNvPr id="8218" name="타원 8217">
                  <a:extLst>
                    <a:ext uri="{FF2B5EF4-FFF2-40B4-BE49-F238E27FC236}">
                      <a16:creationId xmlns="" xmlns:a16="http://schemas.microsoft.com/office/drawing/2014/main" id="{02057620-4E1E-C899-981D-F4972A9BC1C1}"/>
                    </a:ext>
                  </a:extLst>
                </p:cNvPr>
                <p:cNvSpPr/>
                <p:nvPr/>
              </p:nvSpPr>
              <p:spPr>
                <a:xfrm>
                  <a:off x="9113188" y="3564445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19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3A53F7C4-ADBC-2EFE-CB78-ACB532429B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1161" y="3829062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224" name="그룹 8223">
                <a:extLst>
                  <a:ext uri="{FF2B5EF4-FFF2-40B4-BE49-F238E27FC236}">
                    <a16:creationId xmlns="" xmlns:a16="http://schemas.microsoft.com/office/drawing/2014/main" id="{7A8C55E8-AD6C-F027-1C48-5AC50E5EA2F4}"/>
                  </a:ext>
                </a:extLst>
              </p:cNvPr>
              <p:cNvGrpSpPr/>
              <p:nvPr/>
            </p:nvGrpSpPr>
            <p:grpSpPr>
              <a:xfrm>
                <a:off x="4439635" y="3978675"/>
                <a:ext cx="1335935" cy="466737"/>
                <a:chOff x="9943275" y="3539773"/>
                <a:chExt cx="1335935" cy="466737"/>
              </a:xfrm>
            </p:grpSpPr>
            <p:pic>
              <p:nvPicPr>
                <p:cNvPr id="8225" name="Picture 22">
                  <a:extLst>
                    <a:ext uri="{FF2B5EF4-FFF2-40B4-BE49-F238E27FC236}">
                      <a16:creationId xmlns="" xmlns:a16="http://schemas.microsoft.com/office/drawing/2014/main" id="{EC2E4701-54BF-1E6C-CC83-6CDE74BBC5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10374312" y="3540324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26" name="타원 8225">
                  <a:extLst>
                    <a:ext uri="{FF2B5EF4-FFF2-40B4-BE49-F238E27FC236}">
                      <a16:creationId xmlns="" xmlns:a16="http://schemas.microsoft.com/office/drawing/2014/main" id="{B4EF6CA0-86BC-B4AC-32F3-6D5E4696B361}"/>
                    </a:ext>
                  </a:extLst>
                </p:cNvPr>
                <p:cNvSpPr/>
                <p:nvPr/>
              </p:nvSpPr>
              <p:spPr>
                <a:xfrm>
                  <a:off x="10412581" y="3559788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27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2DA46271-0327-F7AF-C129-53FCF538BB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40554" y="3824405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28" name="Picture 22">
                  <a:extLst>
                    <a:ext uri="{FF2B5EF4-FFF2-40B4-BE49-F238E27FC236}">
                      <a16:creationId xmlns="" xmlns:a16="http://schemas.microsoft.com/office/drawing/2014/main" id="{0B2353EA-6C0F-BE1D-BAD1-9367CEE325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10801895" y="3539773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29" name="타원 8228">
                  <a:extLst>
                    <a:ext uri="{FF2B5EF4-FFF2-40B4-BE49-F238E27FC236}">
                      <a16:creationId xmlns="" xmlns:a16="http://schemas.microsoft.com/office/drawing/2014/main" id="{2C62D6BA-ACC6-1F95-AF71-07A9C03AA1A7}"/>
                    </a:ext>
                  </a:extLst>
                </p:cNvPr>
                <p:cNvSpPr/>
                <p:nvPr/>
              </p:nvSpPr>
              <p:spPr>
                <a:xfrm>
                  <a:off x="10840164" y="3559237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30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3278CEAA-7D3D-329F-3136-69C0F0455C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68137" y="3823854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31" name="Picture 22">
                  <a:extLst>
                    <a:ext uri="{FF2B5EF4-FFF2-40B4-BE49-F238E27FC236}">
                      <a16:creationId xmlns="" xmlns:a16="http://schemas.microsoft.com/office/drawing/2014/main" id="{A0EBEC4F-3D57-A2C6-3C2E-5AB4EEDF60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9943275" y="3549624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32" name="타원 8231">
                  <a:extLst>
                    <a:ext uri="{FF2B5EF4-FFF2-40B4-BE49-F238E27FC236}">
                      <a16:creationId xmlns="" xmlns:a16="http://schemas.microsoft.com/office/drawing/2014/main" id="{C5814CB1-1AA8-51A8-864E-9F8EEDEE657F}"/>
                    </a:ext>
                  </a:extLst>
                </p:cNvPr>
                <p:cNvSpPr/>
                <p:nvPr/>
              </p:nvSpPr>
              <p:spPr>
                <a:xfrm>
                  <a:off x="9981544" y="3569088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33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81FF5FF0-E619-B1D9-F60C-30794C21E2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09517" y="3833705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237" name="Picture 22">
                <a:extLst>
                  <a:ext uri="{FF2B5EF4-FFF2-40B4-BE49-F238E27FC236}">
                    <a16:creationId xmlns="" xmlns:a16="http://schemas.microsoft.com/office/drawing/2014/main" id="{A0C5BAF6-46C7-8C11-26DD-CDEC1EFD0B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3993099" y="3998139"/>
                <a:ext cx="477315" cy="45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238" name="그룹 8237">
                <a:extLst>
                  <a:ext uri="{FF2B5EF4-FFF2-40B4-BE49-F238E27FC236}">
                    <a16:creationId xmlns="" xmlns:a16="http://schemas.microsoft.com/office/drawing/2014/main" id="{7E1D3DD0-E2FF-42EF-E0CA-F288870566BC}"/>
                  </a:ext>
                </a:extLst>
              </p:cNvPr>
              <p:cNvGrpSpPr/>
              <p:nvPr/>
            </p:nvGrpSpPr>
            <p:grpSpPr>
              <a:xfrm>
                <a:off x="4031368" y="4017603"/>
                <a:ext cx="396155" cy="398931"/>
                <a:chOff x="9113188" y="3564445"/>
                <a:chExt cx="396155" cy="398931"/>
              </a:xfrm>
            </p:grpSpPr>
            <p:sp>
              <p:nvSpPr>
                <p:cNvPr id="8239" name="타원 8238">
                  <a:extLst>
                    <a:ext uri="{FF2B5EF4-FFF2-40B4-BE49-F238E27FC236}">
                      <a16:creationId xmlns="" xmlns:a16="http://schemas.microsoft.com/office/drawing/2014/main" id="{AC35D57B-BF03-FB0F-650E-61588B999F19}"/>
                    </a:ext>
                  </a:extLst>
                </p:cNvPr>
                <p:cNvSpPr/>
                <p:nvPr/>
              </p:nvSpPr>
              <p:spPr>
                <a:xfrm>
                  <a:off x="9113188" y="3564445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40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A0A4F850-11C5-6A60-7579-05D923D27F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1161" y="3829062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8242" name="직선 연결선 8241">
                <a:extLst>
                  <a:ext uri="{FF2B5EF4-FFF2-40B4-BE49-F238E27FC236}">
                    <a16:creationId xmlns="" xmlns:a16="http://schemas.microsoft.com/office/drawing/2014/main" id="{71C60A77-39D3-479E-30AE-4B47220A1C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0501" y="2921000"/>
                <a:ext cx="2164080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45" name="Picture 2">
                <a:extLst>
                  <a:ext uri="{FF2B5EF4-FFF2-40B4-BE49-F238E27FC236}">
                    <a16:creationId xmlns="" xmlns:a16="http://schemas.microsoft.com/office/drawing/2014/main" id="{9A57B08B-0385-2886-56DF-AD4B621B8A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="" xmlns:a14="http://schemas.microsoft.com/office/drawing/2010/main">
                      <a14:imgLayer r:embed="rId20">
                        <a14:imgEffect>
                          <a14:backgroundRemoval t="3165" b="23207" l="28901" r="45745">
                            <a14:foregroundMark x1="45035" y1="11181" x2="45035" y2="11181"/>
                            <a14:foregroundMark x1="37057" y1="23207" x2="37057" y2="23207"/>
                            <a14:foregroundMark x1="45745" y1="13924" x2="45745" y2="139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012" t="716" r="53035" b="74372"/>
              <a:stretch/>
            </p:blipFill>
            <p:spPr bwMode="auto">
              <a:xfrm>
                <a:off x="5721239" y="4469731"/>
                <a:ext cx="422381" cy="443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246" name="그룹 8245">
                <a:extLst>
                  <a:ext uri="{FF2B5EF4-FFF2-40B4-BE49-F238E27FC236}">
                    <a16:creationId xmlns="" xmlns:a16="http://schemas.microsoft.com/office/drawing/2014/main" id="{17B57559-D65F-7A2A-7623-8556DE1279BC}"/>
                  </a:ext>
                </a:extLst>
              </p:cNvPr>
              <p:cNvGrpSpPr/>
              <p:nvPr/>
            </p:nvGrpSpPr>
            <p:grpSpPr>
              <a:xfrm>
                <a:off x="4439098" y="4482055"/>
                <a:ext cx="1335935" cy="466737"/>
                <a:chOff x="9943275" y="3539773"/>
                <a:chExt cx="1335935" cy="466737"/>
              </a:xfrm>
            </p:grpSpPr>
            <p:pic>
              <p:nvPicPr>
                <p:cNvPr id="8247" name="Picture 22">
                  <a:extLst>
                    <a:ext uri="{FF2B5EF4-FFF2-40B4-BE49-F238E27FC236}">
                      <a16:creationId xmlns="" xmlns:a16="http://schemas.microsoft.com/office/drawing/2014/main" id="{ED7282EA-703A-71BA-92DA-E478A34DB4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10374312" y="3540324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48" name="타원 8247">
                  <a:extLst>
                    <a:ext uri="{FF2B5EF4-FFF2-40B4-BE49-F238E27FC236}">
                      <a16:creationId xmlns="" xmlns:a16="http://schemas.microsoft.com/office/drawing/2014/main" id="{8B3FE2C6-0C4B-5012-8B78-C8C091BA96FA}"/>
                    </a:ext>
                  </a:extLst>
                </p:cNvPr>
                <p:cNvSpPr/>
                <p:nvPr/>
              </p:nvSpPr>
              <p:spPr>
                <a:xfrm>
                  <a:off x="10412581" y="3559788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49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84AB0A3F-041E-0D23-B4BD-115D454DB1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40554" y="3824405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50" name="Picture 22">
                  <a:extLst>
                    <a:ext uri="{FF2B5EF4-FFF2-40B4-BE49-F238E27FC236}">
                      <a16:creationId xmlns="" xmlns:a16="http://schemas.microsoft.com/office/drawing/2014/main" id="{7B512F5F-693A-C8C3-3141-4CCA9420AEA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10801895" y="3539773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51" name="타원 8250">
                  <a:extLst>
                    <a:ext uri="{FF2B5EF4-FFF2-40B4-BE49-F238E27FC236}">
                      <a16:creationId xmlns="" xmlns:a16="http://schemas.microsoft.com/office/drawing/2014/main" id="{993C11FB-DC77-E722-DA83-50920229FD5D}"/>
                    </a:ext>
                  </a:extLst>
                </p:cNvPr>
                <p:cNvSpPr/>
                <p:nvPr/>
              </p:nvSpPr>
              <p:spPr>
                <a:xfrm>
                  <a:off x="10840164" y="3559237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52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47770966-AC9B-FCE1-5097-13448B1467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68137" y="3823854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53" name="Picture 22">
                  <a:extLst>
                    <a:ext uri="{FF2B5EF4-FFF2-40B4-BE49-F238E27FC236}">
                      <a16:creationId xmlns="" xmlns:a16="http://schemas.microsoft.com/office/drawing/2014/main" id="{1E9BFD17-B859-C6D8-E20C-67376F266F1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9943275" y="3549624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54" name="타원 8253">
                  <a:extLst>
                    <a:ext uri="{FF2B5EF4-FFF2-40B4-BE49-F238E27FC236}">
                      <a16:creationId xmlns="" xmlns:a16="http://schemas.microsoft.com/office/drawing/2014/main" id="{78EB30FE-54BB-933F-F2B4-CA310229DD6A}"/>
                    </a:ext>
                  </a:extLst>
                </p:cNvPr>
                <p:cNvSpPr/>
                <p:nvPr/>
              </p:nvSpPr>
              <p:spPr>
                <a:xfrm>
                  <a:off x="9981544" y="3569088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55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C0C2FC67-7CEC-23B8-9B6B-F299F8EA1B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09517" y="3833705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256" name="Picture 22">
                <a:extLst>
                  <a:ext uri="{FF2B5EF4-FFF2-40B4-BE49-F238E27FC236}">
                    <a16:creationId xmlns="" xmlns:a16="http://schemas.microsoft.com/office/drawing/2014/main" id="{3C9C7D51-0937-C2A9-9CB9-1FFB53497B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3992562" y="4501519"/>
                <a:ext cx="477315" cy="45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257" name="그룹 8256">
                <a:extLst>
                  <a:ext uri="{FF2B5EF4-FFF2-40B4-BE49-F238E27FC236}">
                    <a16:creationId xmlns="" xmlns:a16="http://schemas.microsoft.com/office/drawing/2014/main" id="{8016C1FC-75A5-ACA9-3761-A423259A9143}"/>
                  </a:ext>
                </a:extLst>
              </p:cNvPr>
              <p:cNvGrpSpPr/>
              <p:nvPr/>
            </p:nvGrpSpPr>
            <p:grpSpPr>
              <a:xfrm>
                <a:off x="4030831" y="4520983"/>
                <a:ext cx="396155" cy="398931"/>
                <a:chOff x="9113188" y="3564445"/>
                <a:chExt cx="396155" cy="398931"/>
              </a:xfrm>
            </p:grpSpPr>
            <p:sp>
              <p:nvSpPr>
                <p:cNvPr id="8258" name="타원 8257">
                  <a:extLst>
                    <a:ext uri="{FF2B5EF4-FFF2-40B4-BE49-F238E27FC236}">
                      <a16:creationId xmlns="" xmlns:a16="http://schemas.microsoft.com/office/drawing/2014/main" id="{969DB3A7-41F7-7ABA-4974-C86296A8FFAE}"/>
                    </a:ext>
                  </a:extLst>
                </p:cNvPr>
                <p:cNvSpPr/>
                <p:nvPr/>
              </p:nvSpPr>
              <p:spPr>
                <a:xfrm>
                  <a:off x="9113188" y="3564445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59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D95A0334-54B0-4C48-3C05-3F16394AB1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1161" y="3829062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260" name="Picture 2">
                <a:extLst>
                  <a:ext uri="{FF2B5EF4-FFF2-40B4-BE49-F238E27FC236}">
                    <a16:creationId xmlns="" xmlns:a16="http://schemas.microsoft.com/office/drawing/2014/main" id="{415A8E87-6829-BD5E-3C92-E9513C74DC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="" xmlns:a14="http://schemas.microsoft.com/office/drawing/2010/main">
                      <a14:imgLayer r:embed="rId20">
                        <a14:imgEffect>
                          <a14:backgroundRemoval t="3165" b="23207" l="28901" r="45745">
                            <a14:foregroundMark x1="45035" y1="11181" x2="45035" y2="11181"/>
                            <a14:foregroundMark x1="37057" y1="23207" x2="37057" y2="23207"/>
                            <a14:foregroundMark x1="45745" y1="13924" x2="45745" y2="1392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012" t="716" r="53035" b="74372"/>
              <a:stretch/>
            </p:blipFill>
            <p:spPr bwMode="auto">
              <a:xfrm>
                <a:off x="5728968" y="4961802"/>
                <a:ext cx="422381" cy="4432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261" name="그룹 8260">
                <a:extLst>
                  <a:ext uri="{FF2B5EF4-FFF2-40B4-BE49-F238E27FC236}">
                    <a16:creationId xmlns="" xmlns:a16="http://schemas.microsoft.com/office/drawing/2014/main" id="{67D38BA6-24E9-DDE2-C506-58EFAE756D8E}"/>
                  </a:ext>
                </a:extLst>
              </p:cNvPr>
              <p:cNvGrpSpPr/>
              <p:nvPr/>
            </p:nvGrpSpPr>
            <p:grpSpPr>
              <a:xfrm>
                <a:off x="4446827" y="4974126"/>
                <a:ext cx="1335935" cy="466737"/>
                <a:chOff x="9943275" y="3539773"/>
                <a:chExt cx="1335935" cy="466737"/>
              </a:xfrm>
            </p:grpSpPr>
            <p:pic>
              <p:nvPicPr>
                <p:cNvPr id="8262" name="Picture 22">
                  <a:extLst>
                    <a:ext uri="{FF2B5EF4-FFF2-40B4-BE49-F238E27FC236}">
                      <a16:creationId xmlns="" xmlns:a16="http://schemas.microsoft.com/office/drawing/2014/main" id="{B8C9CDBA-CB70-3EBF-A6CD-CA0AF9AD286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10374312" y="3540324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63" name="타원 8262">
                  <a:extLst>
                    <a:ext uri="{FF2B5EF4-FFF2-40B4-BE49-F238E27FC236}">
                      <a16:creationId xmlns="" xmlns:a16="http://schemas.microsoft.com/office/drawing/2014/main" id="{48DDD9A3-6827-79F8-B883-6342DCFD7337}"/>
                    </a:ext>
                  </a:extLst>
                </p:cNvPr>
                <p:cNvSpPr/>
                <p:nvPr/>
              </p:nvSpPr>
              <p:spPr>
                <a:xfrm>
                  <a:off x="10412581" y="3559788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64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11F2F37E-823C-B1AC-8740-8B2E42D684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40554" y="3824405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65" name="Picture 22">
                  <a:extLst>
                    <a:ext uri="{FF2B5EF4-FFF2-40B4-BE49-F238E27FC236}">
                      <a16:creationId xmlns="" xmlns:a16="http://schemas.microsoft.com/office/drawing/2014/main" id="{388A51CB-6204-7048-E8F4-78B45FA155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10801895" y="3539773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66" name="타원 8265">
                  <a:extLst>
                    <a:ext uri="{FF2B5EF4-FFF2-40B4-BE49-F238E27FC236}">
                      <a16:creationId xmlns="" xmlns:a16="http://schemas.microsoft.com/office/drawing/2014/main" id="{3A4F9DB6-BB0C-E17E-8044-78CCB872E053}"/>
                    </a:ext>
                  </a:extLst>
                </p:cNvPr>
                <p:cNvSpPr/>
                <p:nvPr/>
              </p:nvSpPr>
              <p:spPr>
                <a:xfrm>
                  <a:off x="10840164" y="3559237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67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5BC189F1-4777-B7A8-7562-92992083A5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968137" y="3823854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68" name="Picture 22">
                  <a:extLst>
                    <a:ext uri="{FF2B5EF4-FFF2-40B4-BE49-F238E27FC236}">
                      <a16:creationId xmlns="" xmlns:a16="http://schemas.microsoft.com/office/drawing/2014/main" id="{423F67F7-AD61-D565-670D-3F8ED7D0550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73629" b="92405" l="29255" r="45567">
                              <a14:foregroundMark x1="35993" y1="73840" x2="35993" y2="73840"/>
                              <a14:foregroundMark x1="45213" y1="81857" x2="45213" y2="81857"/>
                              <a14:foregroundMark x1="38121" y1="92405" x2="38121" y2="924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402" t="71428" r="52346" b="5505"/>
                <a:stretch/>
              </p:blipFill>
              <p:spPr bwMode="auto">
                <a:xfrm>
                  <a:off x="9943275" y="3549624"/>
                  <a:ext cx="477315" cy="456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269" name="타원 8268">
                  <a:extLst>
                    <a:ext uri="{FF2B5EF4-FFF2-40B4-BE49-F238E27FC236}">
                      <a16:creationId xmlns="" xmlns:a16="http://schemas.microsoft.com/office/drawing/2014/main" id="{8B668AEA-9E31-CD2B-C616-D552FD60F95E}"/>
                    </a:ext>
                  </a:extLst>
                </p:cNvPr>
                <p:cNvSpPr/>
                <p:nvPr/>
              </p:nvSpPr>
              <p:spPr>
                <a:xfrm>
                  <a:off x="9981544" y="3569088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70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024BB239-9797-73BF-D997-81ADBDE8C4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109517" y="3833705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271" name="Picture 22">
                <a:extLst>
                  <a:ext uri="{FF2B5EF4-FFF2-40B4-BE49-F238E27FC236}">
                    <a16:creationId xmlns="" xmlns:a16="http://schemas.microsoft.com/office/drawing/2014/main" id="{8CD37B37-ED80-8962-22FF-1DF145FF3C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="" xmlns:a14="http://schemas.microsoft.com/office/drawing/2010/main">
                      <a14:imgLayer r:embed="rId9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4000291" y="4993590"/>
                <a:ext cx="477315" cy="45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272" name="그룹 8271">
                <a:extLst>
                  <a:ext uri="{FF2B5EF4-FFF2-40B4-BE49-F238E27FC236}">
                    <a16:creationId xmlns="" xmlns:a16="http://schemas.microsoft.com/office/drawing/2014/main" id="{8F3BEE6B-DF3C-4DF8-58DA-02E201C05D2E}"/>
                  </a:ext>
                </a:extLst>
              </p:cNvPr>
              <p:cNvGrpSpPr/>
              <p:nvPr/>
            </p:nvGrpSpPr>
            <p:grpSpPr>
              <a:xfrm>
                <a:off x="4038560" y="5013054"/>
                <a:ext cx="396155" cy="398931"/>
                <a:chOff x="9113188" y="3564445"/>
                <a:chExt cx="396155" cy="398931"/>
              </a:xfrm>
            </p:grpSpPr>
            <p:sp>
              <p:nvSpPr>
                <p:cNvPr id="8273" name="타원 8272">
                  <a:extLst>
                    <a:ext uri="{FF2B5EF4-FFF2-40B4-BE49-F238E27FC236}">
                      <a16:creationId xmlns="" xmlns:a16="http://schemas.microsoft.com/office/drawing/2014/main" id="{53821D1D-5574-6EED-F182-53A87CA43A05}"/>
                    </a:ext>
                  </a:extLst>
                </p:cNvPr>
                <p:cNvSpPr/>
                <p:nvPr/>
              </p:nvSpPr>
              <p:spPr>
                <a:xfrm>
                  <a:off x="9113188" y="3564445"/>
                  <a:ext cx="396155" cy="396155"/>
                </a:xfrm>
                <a:prstGeom prst="ellipse">
                  <a:avLst/>
                </a:prstGeom>
                <a:solidFill>
                  <a:schemeClr val="tx1"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600" dirty="0"/>
                </a:p>
              </p:txBody>
            </p:sp>
            <p:pic>
              <p:nvPicPr>
                <p:cNvPr id="8274" name="Picture 6" descr="정보 - 사용자 인터페이스 및 제스처 아이콘">
                  <a:extLst>
                    <a:ext uri="{FF2B5EF4-FFF2-40B4-BE49-F238E27FC236}">
                      <a16:creationId xmlns="" xmlns:a16="http://schemas.microsoft.com/office/drawing/2014/main" id="{43064CCD-0BA1-341E-E334-B32BD6B771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2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241161" y="3829062"/>
                  <a:ext cx="134314" cy="1343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276" name="그림 8275">
                <a:extLst>
                  <a:ext uri="{FF2B5EF4-FFF2-40B4-BE49-F238E27FC236}">
                    <a16:creationId xmlns="" xmlns:a16="http://schemas.microsoft.com/office/drawing/2014/main" id="{1006D111-F5A6-A670-73CD-97367F33C6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/>
              <a:srcRect t="5048" r="5321"/>
              <a:stretch/>
            </p:blipFill>
            <p:spPr>
              <a:xfrm>
                <a:off x="3999173" y="5438245"/>
                <a:ext cx="301674" cy="314810"/>
              </a:xfrm>
              <a:prstGeom prst="rect">
                <a:avLst/>
              </a:prstGeom>
            </p:spPr>
          </p:pic>
          <p:sp>
            <p:nvSpPr>
              <p:cNvPr id="8277" name="이등변 삼각형 8276">
                <a:extLst>
                  <a:ext uri="{FF2B5EF4-FFF2-40B4-BE49-F238E27FC236}">
                    <a16:creationId xmlns="" xmlns:a16="http://schemas.microsoft.com/office/drawing/2014/main" id="{99187840-43E2-65A8-44C5-07232CF005D7}"/>
                  </a:ext>
                </a:extLst>
              </p:cNvPr>
              <p:cNvSpPr/>
              <p:nvPr/>
            </p:nvSpPr>
            <p:spPr>
              <a:xfrm rot="5400000">
                <a:off x="5315267" y="5849620"/>
                <a:ext cx="265176" cy="2286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78" name="이등변 삼각형 8277">
                <a:extLst>
                  <a:ext uri="{FF2B5EF4-FFF2-40B4-BE49-F238E27FC236}">
                    <a16:creationId xmlns="" xmlns:a16="http://schemas.microsoft.com/office/drawing/2014/main" id="{0D087D9E-88C7-A69D-7386-233352BCD8EF}"/>
                  </a:ext>
                </a:extLst>
              </p:cNvPr>
              <p:cNvSpPr/>
              <p:nvPr/>
            </p:nvSpPr>
            <p:spPr>
              <a:xfrm rot="16200000">
                <a:off x="4525268" y="5849620"/>
                <a:ext cx="265176" cy="2286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80" name="직사각형 8279">
                <a:extLst>
                  <a:ext uri="{FF2B5EF4-FFF2-40B4-BE49-F238E27FC236}">
                    <a16:creationId xmlns="" xmlns:a16="http://schemas.microsoft.com/office/drawing/2014/main" id="{DA9CA126-37F0-DC55-FD64-015EE3463F0B}"/>
                  </a:ext>
                </a:extLst>
              </p:cNvPr>
              <p:cNvSpPr/>
              <p:nvPr/>
            </p:nvSpPr>
            <p:spPr>
              <a:xfrm>
                <a:off x="4724401" y="5871209"/>
                <a:ext cx="630766" cy="1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1/4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07" name="사각형: 둥근 모서리 8306">
                <a:extLst>
                  <a:ext uri="{FF2B5EF4-FFF2-40B4-BE49-F238E27FC236}">
                    <a16:creationId xmlns="" xmlns:a16="http://schemas.microsoft.com/office/drawing/2014/main" id="{115CCE8B-6FC4-75B6-FB44-2C7D73FC61F5}"/>
                  </a:ext>
                </a:extLst>
              </p:cNvPr>
              <p:cNvSpPr/>
              <p:nvPr/>
            </p:nvSpPr>
            <p:spPr>
              <a:xfrm>
                <a:off x="3818163" y="3998139"/>
                <a:ext cx="154313" cy="132417"/>
              </a:xfrm>
              <a:prstGeom prst="roundRect">
                <a:avLst/>
              </a:prstGeom>
              <a:noFill/>
              <a:ln w="15875">
                <a:noFill/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13" name="사각형: 둥근 모서리 8312">
                <a:extLst>
                  <a:ext uri="{FF2B5EF4-FFF2-40B4-BE49-F238E27FC236}">
                    <a16:creationId xmlns="" xmlns:a16="http://schemas.microsoft.com/office/drawing/2014/main" id="{8C58CB3F-EC50-6975-FDBF-44D97915C8DC}"/>
                  </a:ext>
                </a:extLst>
              </p:cNvPr>
              <p:cNvSpPr/>
              <p:nvPr/>
            </p:nvSpPr>
            <p:spPr>
              <a:xfrm>
                <a:off x="3999702" y="2357894"/>
                <a:ext cx="2172497" cy="537706"/>
              </a:xfrm>
              <a:prstGeom prst="roundRect">
                <a:avLst/>
              </a:prstGeom>
              <a:noFill/>
              <a:ln w="15875">
                <a:solidFill>
                  <a:srgbClr val="00B0F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8314" name="연결선: 꺾임 8313">
            <a:extLst>
              <a:ext uri="{FF2B5EF4-FFF2-40B4-BE49-F238E27FC236}">
                <a16:creationId xmlns="" xmlns:a16="http://schemas.microsoft.com/office/drawing/2014/main" id="{6C34337D-856E-9282-FA5D-845A9A2EB82C}"/>
              </a:ext>
            </a:extLst>
          </p:cNvPr>
          <p:cNvCxnSpPr>
            <a:cxnSpLocks/>
            <a:stCxn id="8313" idx="3"/>
            <a:endCxn id="57" idx="1"/>
          </p:cNvCxnSpPr>
          <p:nvPr/>
        </p:nvCxnSpPr>
        <p:spPr>
          <a:xfrm flipV="1">
            <a:off x="6172199" y="2212896"/>
            <a:ext cx="590741" cy="413851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17" name="연결선: 꺾임 8316">
            <a:extLst>
              <a:ext uri="{FF2B5EF4-FFF2-40B4-BE49-F238E27FC236}">
                <a16:creationId xmlns="" xmlns:a16="http://schemas.microsoft.com/office/drawing/2014/main" id="{39FA27C8-8665-575D-622D-5181D5579124}"/>
              </a:ext>
            </a:extLst>
          </p:cNvPr>
          <p:cNvCxnSpPr>
            <a:cxnSpLocks/>
            <a:stCxn id="8194" idx="3"/>
            <a:endCxn id="8281" idx="1"/>
          </p:cNvCxnSpPr>
          <p:nvPr/>
        </p:nvCxnSpPr>
        <p:spPr>
          <a:xfrm>
            <a:off x="6144157" y="4187960"/>
            <a:ext cx="1934332" cy="620553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20" name="Picture 2">
            <a:extLst>
              <a:ext uri="{FF2B5EF4-FFF2-40B4-BE49-F238E27FC236}">
                <a16:creationId xmlns="" xmlns:a16="http://schemas.microsoft.com/office/drawing/2014/main" id="{91BD7941-1447-0C11-F0F8-76E04C64C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="" xmlns:a14="http://schemas.microsoft.com/office/drawing/2010/main">
                  <a14:imgLayer r:embed="rId20">
                    <a14:imgEffect>
                      <a14:backgroundRemoval t="3165" b="23207" l="28901" r="45745">
                        <a14:foregroundMark x1="45035" y1="11181" x2="45035" y2="11181"/>
                        <a14:foregroundMark x1="37057" y1="23207" x2="37057" y2="23207"/>
                        <a14:foregroundMark x1="45745" y1="13924" x2="45745" y2="13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012" t="716" r="53035" b="74372"/>
          <a:stretch/>
        </p:blipFill>
        <p:spPr bwMode="auto">
          <a:xfrm>
            <a:off x="8809551" y="4136552"/>
            <a:ext cx="686715" cy="7205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36614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5E54B56-69CF-FD0B-8A3A-4D98671AA05C}"/>
              </a:ext>
            </a:extLst>
          </p:cNvPr>
          <p:cNvSpPr/>
          <p:nvPr/>
        </p:nvSpPr>
        <p:spPr>
          <a:xfrm>
            <a:off x="0" y="0"/>
            <a:ext cx="620268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 smtClean="0"/>
              <a:t>–</a:t>
            </a:r>
            <a:r>
              <a:rPr lang="en-US" altLang="ko-KR" sz="2200" b="1" dirty="0" smtClean="0"/>
              <a:t> </a:t>
            </a:r>
            <a:r>
              <a:rPr lang="ko-KR" altLang="en-US" sz="2200" b="1" dirty="0" smtClean="0"/>
              <a:t>추후 </a:t>
            </a:r>
            <a:r>
              <a:rPr lang="ko-KR" altLang="en-US" sz="2200" b="1" dirty="0" err="1" smtClean="0"/>
              <a:t>확장안</a:t>
            </a:r>
            <a:r>
              <a:rPr lang="ko-KR" altLang="en-US" sz="2200" b="1" dirty="0" smtClean="0"/>
              <a:t>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리더보드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63ED4CE1-AE1A-5C30-753F-89EFC97F40C7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퀘스트 보상으로 지급되는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랭크 포인트를 합산</a:t>
            </a:r>
            <a:r>
              <a:rPr lang="ko-KR" altLang="en-US" b="1" dirty="0"/>
              <a:t>한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리더보드</a:t>
            </a:r>
            <a:r>
              <a:rPr lang="ko-KR" altLang="en-US" b="1" dirty="0"/>
              <a:t>를 제공하여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퀘스트 수행 유도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733E4F9C-B95C-AC00-C8C9-1C16CCC75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02" y="1478890"/>
            <a:ext cx="2957174" cy="5362177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219C49D2-69D2-0564-A399-23A177CE19D5}"/>
              </a:ext>
            </a:extLst>
          </p:cNvPr>
          <p:cNvSpPr/>
          <p:nvPr/>
        </p:nvSpPr>
        <p:spPr>
          <a:xfrm>
            <a:off x="776847" y="1982935"/>
            <a:ext cx="2247683" cy="42338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73FB7B3D-28D3-712F-AAF4-06A2AABE05E5}"/>
              </a:ext>
            </a:extLst>
          </p:cNvPr>
          <p:cNvSpPr/>
          <p:nvPr/>
        </p:nvSpPr>
        <p:spPr>
          <a:xfrm>
            <a:off x="784258" y="3022602"/>
            <a:ext cx="1088550" cy="2201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랭킹확인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="" xmlns:a16="http://schemas.microsoft.com/office/drawing/2014/main" id="{32BD5473-55FF-BDF2-12E1-30375549B738}"/>
              </a:ext>
            </a:extLst>
          </p:cNvPr>
          <p:cNvSpPr/>
          <p:nvPr/>
        </p:nvSpPr>
        <p:spPr>
          <a:xfrm>
            <a:off x="776847" y="3018369"/>
            <a:ext cx="1094394" cy="237066"/>
          </a:xfrm>
          <a:prstGeom prst="roundRect">
            <a:avLst/>
          </a:prstGeom>
          <a:noFill/>
          <a:ln w="254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1631C6E3-E89A-6891-5025-8864BAACF633}"/>
              </a:ext>
            </a:extLst>
          </p:cNvPr>
          <p:cNvGrpSpPr/>
          <p:nvPr/>
        </p:nvGrpSpPr>
        <p:grpSpPr>
          <a:xfrm>
            <a:off x="3613514" y="1478890"/>
            <a:ext cx="2941203" cy="5332281"/>
            <a:chOff x="607162" y="1631289"/>
            <a:chExt cx="2618842" cy="4747854"/>
          </a:xfrm>
        </p:grpSpPr>
        <p:pic>
          <p:nvPicPr>
            <p:cNvPr id="51" name="그림 50">
              <a:extLst>
                <a:ext uri="{FF2B5EF4-FFF2-40B4-BE49-F238E27FC236}">
                  <a16:creationId xmlns="" xmlns:a16="http://schemas.microsoft.com/office/drawing/2014/main" id="{CF282609-FD22-1B61-3082-B1BF168E4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52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0061632C-2C0C-7DA4-9ECA-5CF2F66F5D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=""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사각형: 둥근 모서리 52">
            <a:extLst>
              <a:ext uri="{FF2B5EF4-FFF2-40B4-BE49-F238E27FC236}">
                <a16:creationId xmlns="" xmlns:a16="http://schemas.microsoft.com/office/drawing/2014/main" id="{52D8546E-E611-E57C-2CFF-4B44E79F8C42}"/>
              </a:ext>
            </a:extLst>
          </p:cNvPr>
          <p:cNvSpPr/>
          <p:nvPr/>
        </p:nvSpPr>
        <p:spPr>
          <a:xfrm>
            <a:off x="3979966" y="1714976"/>
            <a:ext cx="2203677" cy="4849515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="" xmlns:a16="http://schemas.microsoft.com/office/drawing/2014/main" id="{00F32D12-5834-9320-605A-19835C170679}"/>
              </a:ext>
            </a:extLst>
          </p:cNvPr>
          <p:cNvSpPr/>
          <p:nvPr/>
        </p:nvSpPr>
        <p:spPr>
          <a:xfrm>
            <a:off x="3960921" y="1997221"/>
            <a:ext cx="2230212" cy="4191437"/>
          </a:xfrm>
          <a:prstGeom prst="roundRect">
            <a:avLst>
              <a:gd name="adj" fmla="val 2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4717B99C-2AED-C1E4-B940-EAA8C5F71AEB}"/>
              </a:ext>
            </a:extLst>
          </p:cNvPr>
          <p:cNvSpPr/>
          <p:nvPr/>
        </p:nvSpPr>
        <p:spPr>
          <a:xfrm>
            <a:off x="3960921" y="2076450"/>
            <a:ext cx="2236867" cy="234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랭킹</a:t>
            </a:r>
          </a:p>
        </p:txBody>
      </p:sp>
      <p:cxnSp>
        <p:nvCxnSpPr>
          <p:cNvPr id="88" name="연결선: 꺾임 87">
            <a:extLst>
              <a:ext uri="{FF2B5EF4-FFF2-40B4-BE49-F238E27FC236}">
                <a16:creationId xmlns="" xmlns:a16="http://schemas.microsoft.com/office/drawing/2014/main" id="{518D1CED-EAAB-19E5-F0A2-E96563BEC733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1872808" y="3132669"/>
            <a:ext cx="1950148" cy="937517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B9268D61-E44A-FD47-D75C-B87EE4CAD423}"/>
              </a:ext>
            </a:extLst>
          </p:cNvPr>
          <p:cNvSpPr/>
          <p:nvPr/>
        </p:nvSpPr>
        <p:spPr>
          <a:xfrm>
            <a:off x="4365669" y="2332148"/>
            <a:ext cx="1529248" cy="169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랭크포인트</a:t>
            </a:r>
            <a:r>
              <a:rPr lang="en-US" altLang="ko-KR" sz="800" b="1" dirty="0">
                <a:solidFill>
                  <a:schemeClr val="tx1"/>
                </a:solidFill>
              </a:rPr>
              <a:t>: 1,000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4F0A4D03-D537-38E6-5ED4-BE2E50663E63}"/>
              </a:ext>
            </a:extLst>
          </p:cNvPr>
          <p:cNvGrpSpPr/>
          <p:nvPr/>
        </p:nvGrpSpPr>
        <p:grpSpPr>
          <a:xfrm>
            <a:off x="3975359" y="3493238"/>
            <a:ext cx="2188374" cy="258636"/>
            <a:chOff x="3975360" y="2552303"/>
            <a:chExt cx="1090125" cy="258636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="" xmlns:a16="http://schemas.microsoft.com/office/drawing/2014/main" id="{F54AFA1A-ACD5-C1C1-5C83-094DC2F2262C}"/>
                </a:ext>
              </a:extLst>
            </p:cNvPr>
            <p:cNvSpPr/>
            <p:nvPr/>
          </p:nvSpPr>
          <p:spPr>
            <a:xfrm>
              <a:off x="3975360" y="2552303"/>
              <a:ext cx="538819" cy="258636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="" xmlns:a16="http://schemas.microsoft.com/office/drawing/2014/main" id="{AA73378A-F140-ECE4-B0DA-CB0E775B1E77}"/>
                </a:ext>
              </a:extLst>
            </p:cNvPr>
            <p:cNvSpPr/>
            <p:nvPr/>
          </p:nvSpPr>
          <p:spPr>
            <a:xfrm>
              <a:off x="4526667" y="2552303"/>
              <a:ext cx="538818" cy="2586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="" xmlns:a16="http://schemas.microsoft.com/office/drawing/2014/main" id="{9573DEBE-987C-46A8-AD4A-AA4D3D6892D7}"/>
              </a:ext>
            </a:extLst>
          </p:cNvPr>
          <p:cNvGrpSpPr/>
          <p:nvPr/>
        </p:nvGrpSpPr>
        <p:grpSpPr>
          <a:xfrm>
            <a:off x="4247344" y="2695106"/>
            <a:ext cx="548232" cy="579525"/>
            <a:chOff x="6922723" y="3061823"/>
            <a:chExt cx="533400" cy="563847"/>
          </a:xfrm>
        </p:grpSpPr>
        <p:pic>
          <p:nvPicPr>
            <p:cNvPr id="98" name="Picture 20" descr="Image Generation AI] CG Avatar Replacement using Stable Diffusion –  OpenFashion">
              <a:extLst>
                <a:ext uri="{FF2B5EF4-FFF2-40B4-BE49-F238E27FC236}">
                  <a16:creationId xmlns="" xmlns:a16="http://schemas.microsoft.com/office/drawing/2014/main" id="{6447BA33-D59B-706A-C2FC-BB6F008486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="" xmlns:a14="http://schemas.microsoft.com/office/drawing/2010/main">
                    <a14:imgLayer r:embed="rId8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타원 98">
              <a:extLst>
                <a:ext uri="{FF2B5EF4-FFF2-40B4-BE49-F238E27FC236}">
                  <a16:creationId xmlns="" xmlns:a16="http://schemas.microsoft.com/office/drawing/2014/main" id="{80DE89AD-2219-4345-C614-E9BA8EA02E7E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7EE31318-5BCE-86F2-5182-B70C62A7FDE4}"/>
              </a:ext>
            </a:extLst>
          </p:cNvPr>
          <p:cNvSpPr/>
          <p:nvPr/>
        </p:nvSpPr>
        <p:spPr>
          <a:xfrm>
            <a:off x="4250266" y="2567876"/>
            <a:ext cx="570860" cy="166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30</a:t>
            </a:r>
            <a:r>
              <a:rPr lang="ko-KR" altLang="en-US" sz="1000" b="1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="" xmlns:a16="http://schemas.microsoft.com/office/drawing/2014/main" id="{0B173FF0-D498-F783-71A8-E73201E58706}"/>
              </a:ext>
            </a:extLst>
          </p:cNvPr>
          <p:cNvSpPr txBox="1"/>
          <p:nvPr/>
        </p:nvSpPr>
        <p:spPr>
          <a:xfrm>
            <a:off x="4026902" y="3245836"/>
            <a:ext cx="989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1,000</a:t>
            </a:r>
            <a:endParaRPr lang="ko-KR" altLang="en-US" sz="1000" dirty="0"/>
          </a:p>
        </p:txBody>
      </p:sp>
      <p:sp>
        <p:nvSpPr>
          <p:cNvPr id="104" name="이등변 삼각형 103">
            <a:extLst>
              <a:ext uri="{FF2B5EF4-FFF2-40B4-BE49-F238E27FC236}">
                <a16:creationId xmlns="" xmlns:a16="http://schemas.microsoft.com/office/drawing/2014/main" id="{DDDE65D0-25E7-4F0C-0851-F100B4D6897E}"/>
              </a:ext>
            </a:extLst>
          </p:cNvPr>
          <p:cNvSpPr/>
          <p:nvPr/>
        </p:nvSpPr>
        <p:spPr>
          <a:xfrm rot="5400000">
            <a:off x="4987635" y="2922956"/>
            <a:ext cx="176784" cy="1524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0330C70E-7762-CB67-C5A7-D5652458C8D8}"/>
              </a:ext>
            </a:extLst>
          </p:cNvPr>
          <p:cNvSpPr/>
          <p:nvPr/>
        </p:nvSpPr>
        <p:spPr>
          <a:xfrm>
            <a:off x="5336802" y="2567876"/>
            <a:ext cx="570860" cy="1666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29</a:t>
            </a:r>
            <a:r>
              <a:rPr lang="ko-KR" altLang="en-US" sz="1000" b="1" dirty="0">
                <a:solidFill>
                  <a:schemeClr val="tx1"/>
                </a:solidFill>
              </a:rPr>
              <a:t>위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049167F9-7DBE-F2D1-95CA-176CBFAE0523}"/>
              </a:ext>
            </a:extLst>
          </p:cNvPr>
          <p:cNvSpPr txBox="1"/>
          <p:nvPr/>
        </p:nvSpPr>
        <p:spPr>
          <a:xfrm>
            <a:off x="5113438" y="3245836"/>
            <a:ext cx="989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1,100</a:t>
            </a:r>
            <a:endParaRPr lang="ko-KR" altLang="en-US" sz="1000" dirty="0"/>
          </a:p>
        </p:txBody>
      </p:sp>
      <p:sp>
        <p:nvSpPr>
          <p:cNvPr id="110" name="직사각형 109">
            <a:extLst>
              <a:ext uri="{FF2B5EF4-FFF2-40B4-BE49-F238E27FC236}">
                <a16:creationId xmlns="" xmlns:a16="http://schemas.microsoft.com/office/drawing/2014/main" id="{885446E9-6926-5C0A-F09E-5B491982EC45}"/>
              </a:ext>
            </a:extLst>
          </p:cNvPr>
          <p:cNvSpPr/>
          <p:nvPr/>
        </p:nvSpPr>
        <p:spPr>
          <a:xfrm>
            <a:off x="4771518" y="2770217"/>
            <a:ext cx="504826" cy="143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00B050"/>
                </a:solidFill>
              </a:rPr>
              <a:t>+100</a:t>
            </a:r>
            <a:endParaRPr lang="ko-KR" altLang="en-US" sz="1000" b="1" dirty="0">
              <a:solidFill>
                <a:srgbClr val="00B050"/>
              </a:solidFill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="" xmlns:a16="http://schemas.microsoft.com/office/drawing/2014/main" id="{08B20424-37C8-F138-3063-833B283EDE5E}"/>
              </a:ext>
            </a:extLst>
          </p:cNvPr>
          <p:cNvGrpSpPr/>
          <p:nvPr/>
        </p:nvGrpSpPr>
        <p:grpSpPr>
          <a:xfrm>
            <a:off x="5323203" y="2682469"/>
            <a:ext cx="565363" cy="592159"/>
            <a:chOff x="5323203" y="2682469"/>
            <a:chExt cx="565363" cy="592159"/>
          </a:xfrm>
        </p:grpSpPr>
        <p:sp>
          <p:nvSpPr>
            <p:cNvPr id="107" name="타원 106">
              <a:extLst>
                <a:ext uri="{FF2B5EF4-FFF2-40B4-BE49-F238E27FC236}">
                  <a16:creationId xmlns="" xmlns:a16="http://schemas.microsoft.com/office/drawing/2014/main" id="{B8A0DE87-8AB4-DE9C-4290-CE2B77516E33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 descr="Human Icon Vector Art, Icons, and Graphics for Free Download">
              <a:extLst>
                <a:ext uri="{FF2B5EF4-FFF2-40B4-BE49-F238E27FC236}">
                  <a16:creationId xmlns="" xmlns:a16="http://schemas.microsoft.com/office/drawing/2014/main" id="{E0B20A38-F7DF-5DD4-16D5-F76B7B6854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=""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그룹 120">
            <a:extLst>
              <a:ext uri="{FF2B5EF4-FFF2-40B4-BE49-F238E27FC236}">
                <a16:creationId xmlns="" xmlns:a16="http://schemas.microsoft.com/office/drawing/2014/main" id="{12EC0EAC-9A51-C7F7-08EE-7DD227284172}"/>
              </a:ext>
            </a:extLst>
          </p:cNvPr>
          <p:cNvGrpSpPr/>
          <p:nvPr/>
        </p:nvGrpSpPr>
        <p:grpSpPr>
          <a:xfrm>
            <a:off x="3822956" y="3793069"/>
            <a:ext cx="2347796" cy="419100"/>
            <a:chOff x="3822956" y="3793069"/>
            <a:chExt cx="2347796" cy="419100"/>
          </a:xfrm>
        </p:grpSpPr>
        <p:sp>
          <p:nvSpPr>
            <p:cNvPr id="56" name="타원 55">
              <a:extLst>
                <a:ext uri="{FF2B5EF4-FFF2-40B4-BE49-F238E27FC236}">
                  <a16:creationId xmlns="" xmlns:a16="http://schemas.microsoft.com/office/drawing/2014/main" id="{B4FDD355-06EF-BE75-27C7-F06119834861}"/>
                </a:ext>
              </a:extLst>
            </p:cNvPr>
            <p:cNvSpPr/>
            <p:nvPr/>
          </p:nvSpPr>
          <p:spPr>
            <a:xfrm>
              <a:off x="3822956" y="3822959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="" xmlns:a16="http://schemas.microsoft.com/office/drawing/2014/main" id="{58BC1AA8-1845-881F-F5F7-3DE071D95B4B}"/>
                </a:ext>
              </a:extLst>
            </p:cNvPr>
            <p:cNvGrpSpPr/>
            <p:nvPr/>
          </p:nvGrpSpPr>
          <p:grpSpPr>
            <a:xfrm>
              <a:off x="3936408" y="3793069"/>
              <a:ext cx="2234344" cy="419100"/>
              <a:chOff x="3927942" y="3928533"/>
              <a:chExt cx="2234344" cy="419100"/>
            </a:xfrm>
          </p:grpSpPr>
          <p:sp>
            <p:nvSpPr>
              <p:cNvPr id="103" name="직사각형 102">
                <a:extLst>
                  <a:ext uri="{FF2B5EF4-FFF2-40B4-BE49-F238E27FC236}">
                    <a16:creationId xmlns="" xmlns:a16="http://schemas.microsoft.com/office/drawing/2014/main" id="{840A3A9D-CF2E-50C0-DD14-FDB5BA0430ED}"/>
                  </a:ext>
                </a:extLst>
              </p:cNvPr>
              <p:cNvSpPr/>
              <p:nvPr/>
            </p:nvSpPr>
            <p:spPr>
              <a:xfrm>
                <a:off x="3927942" y="4054785"/>
                <a:ext cx="570860" cy="1666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위</a:t>
                </a:r>
              </a:p>
            </p:txBody>
          </p:sp>
          <p:grpSp>
            <p:nvGrpSpPr>
              <p:cNvPr id="113" name="그룹 112">
                <a:extLst>
                  <a:ext uri="{FF2B5EF4-FFF2-40B4-BE49-F238E27FC236}">
                    <a16:creationId xmlns="" xmlns:a16="http://schemas.microsoft.com/office/drawing/2014/main" id="{077CE625-FA33-E5FF-04B1-0B003413C2D6}"/>
                  </a:ext>
                </a:extLst>
              </p:cNvPr>
              <p:cNvGrpSpPr/>
              <p:nvPr/>
            </p:nvGrpSpPr>
            <p:grpSpPr>
              <a:xfrm>
                <a:off x="4487125" y="3935347"/>
                <a:ext cx="368712" cy="386188"/>
                <a:chOff x="5323203" y="2682469"/>
                <a:chExt cx="565363" cy="592159"/>
              </a:xfrm>
            </p:grpSpPr>
            <p:sp>
              <p:nvSpPr>
                <p:cNvPr id="114" name="타원 113">
                  <a:extLst>
                    <a:ext uri="{FF2B5EF4-FFF2-40B4-BE49-F238E27FC236}">
                      <a16:creationId xmlns="" xmlns:a16="http://schemas.microsoft.com/office/drawing/2014/main" id="{2193C827-190F-879D-A5E5-A485EFE4E8BB}"/>
                    </a:ext>
                  </a:extLst>
                </p:cNvPr>
                <p:cNvSpPr/>
                <p:nvPr/>
              </p:nvSpPr>
              <p:spPr>
                <a:xfrm>
                  <a:off x="5333880" y="2726397"/>
                  <a:ext cx="548232" cy="54823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15" name="Picture 2" descr="Human Icon Vector Art, Icons, and Graphics for Free Download">
                  <a:extLst>
                    <a:ext uri="{FF2B5EF4-FFF2-40B4-BE49-F238E27FC236}">
                      <a16:creationId xmlns="" xmlns:a16="http://schemas.microsoft.com/office/drawing/2014/main" id="{BDAA8D4C-60CC-3111-05BC-96376A4B0E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46222" y1="32000" x2="46222" y2="32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3203" y="2682469"/>
                  <a:ext cx="565363" cy="5653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16" name="TextBox 115">
                <a:extLst>
                  <a:ext uri="{FF2B5EF4-FFF2-40B4-BE49-F238E27FC236}">
                    <a16:creationId xmlns="" xmlns:a16="http://schemas.microsoft.com/office/drawing/2014/main" id="{BC7E3AAD-273D-427B-5909-56826D38B1E2}"/>
                  </a:ext>
                </a:extLst>
              </p:cNvPr>
              <p:cNvSpPr txBox="1"/>
              <p:nvPr/>
            </p:nvSpPr>
            <p:spPr>
              <a:xfrm>
                <a:off x="5235160" y="3994998"/>
                <a:ext cx="9271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/>
                    </a:solidFill>
                  </a:rPr>
                  <a:t>5,000</a:t>
                </a:r>
                <a:endParaRPr lang="ko-KR" altLang="en-US" sz="1200" dirty="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="" xmlns:a16="http://schemas.microsoft.com/office/drawing/2014/main" id="{822FBAD3-2826-64E7-B8E7-FB42ABDFB5FD}"/>
                  </a:ext>
                </a:extLst>
              </p:cNvPr>
              <p:cNvSpPr txBox="1"/>
              <p:nvPr/>
            </p:nvSpPr>
            <p:spPr>
              <a:xfrm>
                <a:off x="4795575" y="4024365"/>
                <a:ext cx="85163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000" b="1" dirty="0" err="1">
                    <a:solidFill>
                      <a:schemeClr val="tx1"/>
                    </a:solidFill>
                  </a:rPr>
                  <a:t>여행의신</a:t>
                </a:r>
                <a:endParaRPr lang="ko-KR" altLang="en-US" sz="1000" dirty="0"/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="" xmlns:a16="http://schemas.microsoft.com/office/drawing/2014/main" id="{9184ED92-9FB9-108D-8CD2-AB7D1B893A19}"/>
                  </a:ext>
                </a:extLst>
              </p:cNvPr>
              <p:cNvSpPr/>
              <p:nvPr/>
            </p:nvSpPr>
            <p:spPr>
              <a:xfrm>
                <a:off x="3983568" y="3928533"/>
                <a:ext cx="2167466" cy="419100"/>
              </a:xfrm>
              <a:prstGeom prst="roundRect">
                <a:avLst>
                  <a:gd name="adj" fmla="val 9596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>
            <a:extLst>
              <a:ext uri="{FF2B5EF4-FFF2-40B4-BE49-F238E27FC236}">
                <a16:creationId xmlns="" xmlns:a16="http://schemas.microsoft.com/office/drawing/2014/main" id="{3D07E85D-6734-6EE3-23D1-67CDB08BA70B}"/>
              </a:ext>
            </a:extLst>
          </p:cNvPr>
          <p:cNvGrpSpPr/>
          <p:nvPr/>
        </p:nvGrpSpPr>
        <p:grpSpPr>
          <a:xfrm>
            <a:off x="3821696" y="4239593"/>
            <a:ext cx="2347796" cy="419100"/>
            <a:chOff x="3822956" y="3793069"/>
            <a:chExt cx="2347796" cy="419100"/>
          </a:xfrm>
        </p:grpSpPr>
        <p:sp>
          <p:nvSpPr>
            <p:cNvPr id="123" name="타원 122">
              <a:extLst>
                <a:ext uri="{FF2B5EF4-FFF2-40B4-BE49-F238E27FC236}">
                  <a16:creationId xmlns="" xmlns:a16="http://schemas.microsoft.com/office/drawing/2014/main" id="{6BF8F72C-EC59-A2D2-EC7C-B70029348483}"/>
                </a:ext>
              </a:extLst>
            </p:cNvPr>
            <p:cNvSpPr/>
            <p:nvPr/>
          </p:nvSpPr>
          <p:spPr>
            <a:xfrm>
              <a:off x="3822956" y="3822959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A708DCA5-8661-0E92-FA51-BAB274EA5664}"/>
                </a:ext>
              </a:extLst>
            </p:cNvPr>
            <p:cNvGrpSpPr/>
            <p:nvPr/>
          </p:nvGrpSpPr>
          <p:grpSpPr>
            <a:xfrm>
              <a:off x="3936408" y="3793069"/>
              <a:ext cx="2234344" cy="419100"/>
              <a:chOff x="3927942" y="3928533"/>
              <a:chExt cx="2234344" cy="419100"/>
            </a:xfrm>
          </p:grpSpPr>
          <p:sp>
            <p:nvSpPr>
              <p:cNvPr id="125" name="직사각형 124">
                <a:extLst>
                  <a:ext uri="{FF2B5EF4-FFF2-40B4-BE49-F238E27FC236}">
                    <a16:creationId xmlns="" xmlns:a16="http://schemas.microsoft.com/office/drawing/2014/main" id="{569642E2-F404-ED22-44BD-AC18A2B62D3B}"/>
                  </a:ext>
                </a:extLst>
              </p:cNvPr>
              <p:cNvSpPr/>
              <p:nvPr/>
            </p:nvSpPr>
            <p:spPr>
              <a:xfrm>
                <a:off x="3927942" y="4054785"/>
                <a:ext cx="570860" cy="1666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위</a:t>
                </a:r>
              </a:p>
            </p:txBody>
          </p:sp>
          <p:grpSp>
            <p:nvGrpSpPr>
              <p:cNvPr id="126" name="그룹 125">
                <a:extLst>
                  <a:ext uri="{FF2B5EF4-FFF2-40B4-BE49-F238E27FC236}">
                    <a16:creationId xmlns="" xmlns:a16="http://schemas.microsoft.com/office/drawing/2014/main" id="{EAA51DA7-8CB4-9C15-7D79-DCAA2EE1D522}"/>
                  </a:ext>
                </a:extLst>
              </p:cNvPr>
              <p:cNvGrpSpPr/>
              <p:nvPr/>
            </p:nvGrpSpPr>
            <p:grpSpPr>
              <a:xfrm>
                <a:off x="4487125" y="3935347"/>
                <a:ext cx="368712" cy="386188"/>
                <a:chOff x="5323203" y="2682469"/>
                <a:chExt cx="565363" cy="592159"/>
              </a:xfrm>
            </p:grpSpPr>
            <p:sp>
              <p:nvSpPr>
                <p:cNvPr id="9219" name="타원 9218">
                  <a:extLst>
                    <a:ext uri="{FF2B5EF4-FFF2-40B4-BE49-F238E27FC236}">
                      <a16:creationId xmlns="" xmlns:a16="http://schemas.microsoft.com/office/drawing/2014/main" id="{F1DB85E9-DC39-928D-C032-45B46E476FFB}"/>
                    </a:ext>
                  </a:extLst>
                </p:cNvPr>
                <p:cNvSpPr/>
                <p:nvPr/>
              </p:nvSpPr>
              <p:spPr>
                <a:xfrm>
                  <a:off x="5333880" y="2726397"/>
                  <a:ext cx="548232" cy="54823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220" name="Picture 2" descr="Human Icon Vector Art, Icons, and Graphics for Free Download">
                  <a:extLst>
                    <a:ext uri="{FF2B5EF4-FFF2-40B4-BE49-F238E27FC236}">
                      <a16:creationId xmlns="" xmlns:a16="http://schemas.microsoft.com/office/drawing/2014/main" id="{DAD15CBE-9F59-4B49-3362-3193B6AF14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46222" y1="32000" x2="46222" y2="32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3203" y="2682469"/>
                  <a:ext cx="565363" cy="5653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7" name="TextBox 126">
                <a:extLst>
                  <a:ext uri="{FF2B5EF4-FFF2-40B4-BE49-F238E27FC236}">
                    <a16:creationId xmlns="" xmlns:a16="http://schemas.microsoft.com/office/drawing/2014/main" id="{14E767AF-8E19-E08F-EF6C-4AB5297F54C4}"/>
                  </a:ext>
                </a:extLst>
              </p:cNvPr>
              <p:cNvSpPr txBox="1"/>
              <p:nvPr/>
            </p:nvSpPr>
            <p:spPr>
              <a:xfrm>
                <a:off x="5235160" y="3994998"/>
                <a:ext cx="9271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/>
                    </a:solidFill>
                  </a:rPr>
                  <a:t>4,500</a:t>
                </a:r>
                <a:endParaRPr lang="ko-KR" altLang="en-US" sz="1200" dirty="0"/>
              </a:p>
            </p:txBody>
          </p:sp>
          <p:sp>
            <p:nvSpPr>
              <p:cNvPr id="9216" name="TextBox 9215">
                <a:extLst>
                  <a:ext uri="{FF2B5EF4-FFF2-40B4-BE49-F238E27FC236}">
                    <a16:creationId xmlns="" xmlns:a16="http://schemas.microsoft.com/office/drawing/2014/main" id="{46598A84-3AA7-8E81-3754-455FAD807277}"/>
                  </a:ext>
                </a:extLst>
              </p:cNvPr>
              <p:cNvSpPr txBox="1"/>
              <p:nvPr/>
            </p:nvSpPr>
            <p:spPr>
              <a:xfrm>
                <a:off x="4795575" y="4024365"/>
                <a:ext cx="85163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000" b="1" dirty="0" err="1">
                    <a:solidFill>
                      <a:schemeClr val="tx1"/>
                    </a:solidFill>
                  </a:rPr>
                  <a:t>여행의달인</a:t>
                </a:r>
                <a:endParaRPr lang="ko-KR" altLang="en-US" sz="1000" dirty="0"/>
              </a:p>
            </p:txBody>
          </p:sp>
          <p:sp>
            <p:nvSpPr>
              <p:cNvPr id="9217" name="사각형: 둥근 모서리 9216">
                <a:extLst>
                  <a:ext uri="{FF2B5EF4-FFF2-40B4-BE49-F238E27FC236}">
                    <a16:creationId xmlns="" xmlns:a16="http://schemas.microsoft.com/office/drawing/2014/main" id="{44799FE0-4490-20B6-8178-C75FBC9A637A}"/>
                  </a:ext>
                </a:extLst>
              </p:cNvPr>
              <p:cNvSpPr/>
              <p:nvPr/>
            </p:nvSpPr>
            <p:spPr>
              <a:xfrm>
                <a:off x="3983568" y="3928533"/>
                <a:ext cx="2167466" cy="419100"/>
              </a:xfrm>
              <a:prstGeom prst="roundRect">
                <a:avLst>
                  <a:gd name="adj" fmla="val 9596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221" name="그룹 9220">
            <a:extLst>
              <a:ext uri="{FF2B5EF4-FFF2-40B4-BE49-F238E27FC236}">
                <a16:creationId xmlns="" xmlns:a16="http://schemas.microsoft.com/office/drawing/2014/main" id="{17237F31-3222-F53E-3993-AD418AC38598}"/>
              </a:ext>
            </a:extLst>
          </p:cNvPr>
          <p:cNvGrpSpPr/>
          <p:nvPr/>
        </p:nvGrpSpPr>
        <p:grpSpPr>
          <a:xfrm>
            <a:off x="3821696" y="4680530"/>
            <a:ext cx="2347796" cy="419100"/>
            <a:chOff x="3822956" y="3793069"/>
            <a:chExt cx="2347796" cy="419100"/>
          </a:xfrm>
        </p:grpSpPr>
        <p:sp>
          <p:nvSpPr>
            <p:cNvPr id="9222" name="타원 9221">
              <a:extLst>
                <a:ext uri="{FF2B5EF4-FFF2-40B4-BE49-F238E27FC236}">
                  <a16:creationId xmlns="" xmlns:a16="http://schemas.microsoft.com/office/drawing/2014/main" id="{8BDA697F-6FF9-7353-7B57-2B93ED823284}"/>
                </a:ext>
              </a:extLst>
            </p:cNvPr>
            <p:cNvSpPr/>
            <p:nvPr/>
          </p:nvSpPr>
          <p:spPr>
            <a:xfrm>
              <a:off x="3822956" y="3822959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223" name="그룹 9222">
              <a:extLst>
                <a:ext uri="{FF2B5EF4-FFF2-40B4-BE49-F238E27FC236}">
                  <a16:creationId xmlns="" xmlns:a16="http://schemas.microsoft.com/office/drawing/2014/main" id="{9770D8F5-B664-CBA9-A2B7-F6955ADD5D9A}"/>
                </a:ext>
              </a:extLst>
            </p:cNvPr>
            <p:cNvGrpSpPr/>
            <p:nvPr/>
          </p:nvGrpSpPr>
          <p:grpSpPr>
            <a:xfrm>
              <a:off x="3936408" y="3793069"/>
              <a:ext cx="2234344" cy="419100"/>
              <a:chOff x="3927942" y="3928533"/>
              <a:chExt cx="2234344" cy="419100"/>
            </a:xfrm>
          </p:grpSpPr>
          <p:sp>
            <p:nvSpPr>
              <p:cNvPr id="9224" name="직사각형 9223">
                <a:extLst>
                  <a:ext uri="{FF2B5EF4-FFF2-40B4-BE49-F238E27FC236}">
                    <a16:creationId xmlns="" xmlns:a16="http://schemas.microsoft.com/office/drawing/2014/main" id="{FE1E6323-7F72-8C39-3052-90BECC8A0CCA}"/>
                  </a:ext>
                </a:extLst>
              </p:cNvPr>
              <p:cNvSpPr/>
              <p:nvPr/>
            </p:nvSpPr>
            <p:spPr>
              <a:xfrm>
                <a:off x="3927942" y="4054785"/>
                <a:ext cx="570860" cy="1666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3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위</a:t>
                </a:r>
              </a:p>
            </p:txBody>
          </p:sp>
          <p:grpSp>
            <p:nvGrpSpPr>
              <p:cNvPr id="9225" name="그룹 9224">
                <a:extLst>
                  <a:ext uri="{FF2B5EF4-FFF2-40B4-BE49-F238E27FC236}">
                    <a16:creationId xmlns="" xmlns:a16="http://schemas.microsoft.com/office/drawing/2014/main" id="{5E28D819-DDFC-9156-2BEB-6F2EE05447E1}"/>
                  </a:ext>
                </a:extLst>
              </p:cNvPr>
              <p:cNvGrpSpPr/>
              <p:nvPr/>
            </p:nvGrpSpPr>
            <p:grpSpPr>
              <a:xfrm>
                <a:off x="4487125" y="3935347"/>
                <a:ext cx="368712" cy="386188"/>
                <a:chOff x="5323203" y="2682469"/>
                <a:chExt cx="565363" cy="592159"/>
              </a:xfrm>
            </p:grpSpPr>
            <p:sp>
              <p:nvSpPr>
                <p:cNvPr id="9229" name="타원 9228">
                  <a:extLst>
                    <a:ext uri="{FF2B5EF4-FFF2-40B4-BE49-F238E27FC236}">
                      <a16:creationId xmlns="" xmlns:a16="http://schemas.microsoft.com/office/drawing/2014/main" id="{35BC471E-0857-DD00-786C-71054BA4A461}"/>
                    </a:ext>
                  </a:extLst>
                </p:cNvPr>
                <p:cNvSpPr/>
                <p:nvPr/>
              </p:nvSpPr>
              <p:spPr>
                <a:xfrm>
                  <a:off x="5333880" y="2726397"/>
                  <a:ext cx="548232" cy="54823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230" name="Picture 2" descr="Human Icon Vector Art, Icons, and Graphics for Free Download">
                  <a:extLst>
                    <a:ext uri="{FF2B5EF4-FFF2-40B4-BE49-F238E27FC236}">
                      <a16:creationId xmlns="" xmlns:a16="http://schemas.microsoft.com/office/drawing/2014/main" id="{E35BEAE3-D880-1850-646F-F4A438E457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46222" y1="32000" x2="46222" y2="32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3203" y="2682469"/>
                  <a:ext cx="565363" cy="5653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226" name="TextBox 9225">
                <a:extLst>
                  <a:ext uri="{FF2B5EF4-FFF2-40B4-BE49-F238E27FC236}">
                    <a16:creationId xmlns="" xmlns:a16="http://schemas.microsoft.com/office/drawing/2014/main" id="{9DAD0BAE-9F28-D86F-8CB5-868BF8DCC448}"/>
                  </a:ext>
                </a:extLst>
              </p:cNvPr>
              <p:cNvSpPr txBox="1"/>
              <p:nvPr/>
            </p:nvSpPr>
            <p:spPr>
              <a:xfrm>
                <a:off x="5235160" y="3994998"/>
                <a:ext cx="9271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/>
                    </a:solidFill>
                  </a:rPr>
                  <a:t>4,000</a:t>
                </a:r>
                <a:endParaRPr lang="ko-KR" altLang="en-US" sz="1200" dirty="0"/>
              </a:p>
            </p:txBody>
          </p:sp>
          <p:sp>
            <p:nvSpPr>
              <p:cNvPr id="9227" name="TextBox 9226">
                <a:extLst>
                  <a:ext uri="{FF2B5EF4-FFF2-40B4-BE49-F238E27FC236}">
                    <a16:creationId xmlns="" xmlns:a16="http://schemas.microsoft.com/office/drawing/2014/main" id="{23D5FA9D-B548-4153-0531-6972FEBA6EE3}"/>
                  </a:ext>
                </a:extLst>
              </p:cNvPr>
              <p:cNvSpPr txBox="1"/>
              <p:nvPr/>
            </p:nvSpPr>
            <p:spPr>
              <a:xfrm>
                <a:off x="4795575" y="4024365"/>
                <a:ext cx="85163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000" b="1" dirty="0" err="1">
                    <a:solidFill>
                      <a:schemeClr val="tx1"/>
                    </a:solidFill>
                  </a:rPr>
                  <a:t>여행의고수</a:t>
                </a:r>
                <a:endParaRPr lang="ko-KR" altLang="en-US" sz="1000" dirty="0"/>
              </a:p>
            </p:txBody>
          </p:sp>
          <p:sp>
            <p:nvSpPr>
              <p:cNvPr id="9228" name="사각형: 둥근 모서리 9227">
                <a:extLst>
                  <a:ext uri="{FF2B5EF4-FFF2-40B4-BE49-F238E27FC236}">
                    <a16:creationId xmlns="" xmlns:a16="http://schemas.microsoft.com/office/drawing/2014/main" id="{B0FC53A8-214D-BA3B-5524-9998C970F734}"/>
                  </a:ext>
                </a:extLst>
              </p:cNvPr>
              <p:cNvSpPr/>
              <p:nvPr/>
            </p:nvSpPr>
            <p:spPr>
              <a:xfrm>
                <a:off x="3983568" y="3928533"/>
                <a:ext cx="2167466" cy="419100"/>
              </a:xfrm>
              <a:prstGeom prst="roundRect">
                <a:avLst>
                  <a:gd name="adj" fmla="val 9596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231" name="그룹 9230">
            <a:extLst>
              <a:ext uri="{FF2B5EF4-FFF2-40B4-BE49-F238E27FC236}">
                <a16:creationId xmlns="" xmlns:a16="http://schemas.microsoft.com/office/drawing/2014/main" id="{5ADFEA22-5ED8-F44C-2DED-89E45FD238F7}"/>
              </a:ext>
            </a:extLst>
          </p:cNvPr>
          <p:cNvGrpSpPr/>
          <p:nvPr/>
        </p:nvGrpSpPr>
        <p:grpSpPr>
          <a:xfrm>
            <a:off x="3825929" y="5123813"/>
            <a:ext cx="2347796" cy="419100"/>
            <a:chOff x="3822956" y="3793069"/>
            <a:chExt cx="2347796" cy="419100"/>
          </a:xfrm>
        </p:grpSpPr>
        <p:sp>
          <p:nvSpPr>
            <p:cNvPr id="9232" name="타원 9231">
              <a:extLst>
                <a:ext uri="{FF2B5EF4-FFF2-40B4-BE49-F238E27FC236}">
                  <a16:creationId xmlns="" xmlns:a16="http://schemas.microsoft.com/office/drawing/2014/main" id="{6DECEA96-4D07-3548-16CA-C6C643BC9747}"/>
                </a:ext>
              </a:extLst>
            </p:cNvPr>
            <p:cNvSpPr/>
            <p:nvPr/>
          </p:nvSpPr>
          <p:spPr>
            <a:xfrm>
              <a:off x="3822956" y="3822959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233" name="그룹 9232">
              <a:extLst>
                <a:ext uri="{FF2B5EF4-FFF2-40B4-BE49-F238E27FC236}">
                  <a16:creationId xmlns="" xmlns:a16="http://schemas.microsoft.com/office/drawing/2014/main" id="{BD55364F-1E51-F61F-2CE3-BBBA905A74A0}"/>
                </a:ext>
              </a:extLst>
            </p:cNvPr>
            <p:cNvGrpSpPr/>
            <p:nvPr/>
          </p:nvGrpSpPr>
          <p:grpSpPr>
            <a:xfrm>
              <a:off x="3936408" y="3793069"/>
              <a:ext cx="2234344" cy="419100"/>
              <a:chOff x="3927942" y="3928533"/>
              <a:chExt cx="2234344" cy="419100"/>
            </a:xfrm>
          </p:grpSpPr>
          <p:sp>
            <p:nvSpPr>
              <p:cNvPr id="9234" name="직사각형 9233">
                <a:extLst>
                  <a:ext uri="{FF2B5EF4-FFF2-40B4-BE49-F238E27FC236}">
                    <a16:creationId xmlns="" xmlns:a16="http://schemas.microsoft.com/office/drawing/2014/main" id="{F49BC850-56E8-6286-ED79-019DF9A09ECD}"/>
                  </a:ext>
                </a:extLst>
              </p:cNvPr>
              <p:cNvSpPr/>
              <p:nvPr/>
            </p:nvSpPr>
            <p:spPr>
              <a:xfrm>
                <a:off x="3927942" y="4054785"/>
                <a:ext cx="570860" cy="1666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4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위</a:t>
                </a:r>
              </a:p>
            </p:txBody>
          </p:sp>
          <p:grpSp>
            <p:nvGrpSpPr>
              <p:cNvPr id="9235" name="그룹 9234">
                <a:extLst>
                  <a:ext uri="{FF2B5EF4-FFF2-40B4-BE49-F238E27FC236}">
                    <a16:creationId xmlns="" xmlns:a16="http://schemas.microsoft.com/office/drawing/2014/main" id="{C1623A56-7D54-9EDE-149D-AC41C1758948}"/>
                  </a:ext>
                </a:extLst>
              </p:cNvPr>
              <p:cNvGrpSpPr/>
              <p:nvPr/>
            </p:nvGrpSpPr>
            <p:grpSpPr>
              <a:xfrm>
                <a:off x="4487125" y="3935347"/>
                <a:ext cx="368712" cy="386188"/>
                <a:chOff x="5323203" y="2682469"/>
                <a:chExt cx="565363" cy="592159"/>
              </a:xfrm>
            </p:grpSpPr>
            <p:sp>
              <p:nvSpPr>
                <p:cNvPr id="9239" name="타원 9238">
                  <a:extLst>
                    <a:ext uri="{FF2B5EF4-FFF2-40B4-BE49-F238E27FC236}">
                      <a16:creationId xmlns="" xmlns:a16="http://schemas.microsoft.com/office/drawing/2014/main" id="{CE239708-30B1-1223-0C68-ADEBAAE73263}"/>
                    </a:ext>
                  </a:extLst>
                </p:cNvPr>
                <p:cNvSpPr/>
                <p:nvPr/>
              </p:nvSpPr>
              <p:spPr>
                <a:xfrm>
                  <a:off x="5333880" y="2726397"/>
                  <a:ext cx="548232" cy="54823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240" name="Picture 2" descr="Human Icon Vector Art, Icons, and Graphics for Free Download">
                  <a:extLst>
                    <a:ext uri="{FF2B5EF4-FFF2-40B4-BE49-F238E27FC236}">
                      <a16:creationId xmlns="" xmlns:a16="http://schemas.microsoft.com/office/drawing/2014/main" id="{1D2DF53B-0B61-46B4-EAFD-16A0CE6EA4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46222" y1="32000" x2="46222" y2="32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3203" y="2682469"/>
                  <a:ext cx="565363" cy="5653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236" name="TextBox 9235">
                <a:extLst>
                  <a:ext uri="{FF2B5EF4-FFF2-40B4-BE49-F238E27FC236}">
                    <a16:creationId xmlns="" xmlns:a16="http://schemas.microsoft.com/office/drawing/2014/main" id="{4C0BA0C2-E57C-8386-F68E-4E4F18BAFF28}"/>
                  </a:ext>
                </a:extLst>
              </p:cNvPr>
              <p:cNvSpPr txBox="1"/>
              <p:nvPr/>
            </p:nvSpPr>
            <p:spPr>
              <a:xfrm>
                <a:off x="5235160" y="3994998"/>
                <a:ext cx="9271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/>
                    </a:solidFill>
                  </a:rPr>
                  <a:t>3,000</a:t>
                </a:r>
                <a:endParaRPr lang="ko-KR" altLang="en-US" sz="1200" dirty="0"/>
              </a:p>
            </p:txBody>
          </p:sp>
          <p:sp>
            <p:nvSpPr>
              <p:cNvPr id="9237" name="TextBox 9236">
                <a:extLst>
                  <a:ext uri="{FF2B5EF4-FFF2-40B4-BE49-F238E27FC236}">
                    <a16:creationId xmlns="" xmlns:a16="http://schemas.microsoft.com/office/drawing/2014/main" id="{3D66D0E2-5F63-FFB6-F4FE-40D52D4DD67D}"/>
                  </a:ext>
                </a:extLst>
              </p:cNvPr>
              <p:cNvSpPr txBox="1"/>
              <p:nvPr/>
            </p:nvSpPr>
            <p:spPr>
              <a:xfrm>
                <a:off x="4795575" y="4024365"/>
                <a:ext cx="85163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000" b="1" dirty="0" err="1">
                    <a:solidFill>
                      <a:schemeClr val="tx1"/>
                    </a:solidFill>
                  </a:rPr>
                  <a:t>여행의중수</a:t>
                </a:r>
                <a:endParaRPr lang="ko-KR" altLang="en-US" sz="1000" dirty="0"/>
              </a:p>
            </p:txBody>
          </p:sp>
          <p:sp>
            <p:nvSpPr>
              <p:cNvPr id="9238" name="사각형: 둥근 모서리 9237">
                <a:extLst>
                  <a:ext uri="{FF2B5EF4-FFF2-40B4-BE49-F238E27FC236}">
                    <a16:creationId xmlns="" xmlns:a16="http://schemas.microsoft.com/office/drawing/2014/main" id="{9949CB85-E930-8744-5668-E42E4498DE65}"/>
                  </a:ext>
                </a:extLst>
              </p:cNvPr>
              <p:cNvSpPr/>
              <p:nvPr/>
            </p:nvSpPr>
            <p:spPr>
              <a:xfrm>
                <a:off x="3983568" y="3928533"/>
                <a:ext cx="2167466" cy="419100"/>
              </a:xfrm>
              <a:prstGeom prst="roundRect">
                <a:avLst>
                  <a:gd name="adj" fmla="val 9596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241" name="그룹 9240">
            <a:extLst>
              <a:ext uri="{FF2B5EF4-FFF2-40B4-BE49-F238E27FC236}">
                <a16:creationId xmlns="" xmlns:a16="http://schemas.microsoft.com/office/drawing/2014/main" id="{E3E24280-6E1D-88C7-1062-E92C95CA059C}"/>
              </a:ext>
            </a:extLst>
          </p:cNvPr>
          <p:cNvGrpSpPr/>
          <p:nvPr/>
        </p:nvGrpSpPr>
        <p:grpSpPr>
          <a:xfrm>
            <a:off x="3825929" y="5563109"/>
            <a:ext cx="2347796" cy="419100"/>
            <a:chOff x="3822956" y="3793069"/>
            <a:chExt cx="2347796" cy="419100"/>
          </a:xfrm>
        </p:grpSpPr>
        <p:sp>
          <p:nvSpPr>
            <p:cNvPr id="9242" name="타원 9241">
              <a:extLst>
                <a:ext uri="{FF2B5EF4-FFF2-40B4-BE49-F238E27FC236}">
                  <a16:creationId xmlns="" xmlns:a16="http://schemas.microsoft.com/office/drawing/2014/main" id="{B5903BED-366D-B565-163F-586A2D092E95}"/>
                </a:ext>
              </a:extLst>
            </p:cNvPr>
            <p:cNvSpPr/>
            <p:nvPr/>
          </p:nvSpPr>
          <p:spPr>
            <a:xfrm>
              <a:off x="3822956" y="3822959"/>
              <a:ext cx="45719" cy="4571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243" name="그룹 9242">
              <a:extLst>
                <a:ext uri="{FF2B5EF4-FFF2-40B4-BE49-F238E27FC236}">
                  <a16:creationId xmlns="" xmlns:a16="http://schemas.microsoft.com/office/drawing/2014/main" id="{8182AAED-0C6A-C1AF-743E-11EE4A57FCC8}"/>
                </a:ext>
              </a:extLst>
            </p:cNvPr>
            <p:cNvGrpSpPr/>
            <p:nvPr/>
          </p:nvGrpSpPr>
          <p:grpSpPr>
            <a:xfrm>
              <a:off x="3936408" y="3793069"/>
              <a:ext cx="2234344" cy="419100"/>
              <a:chOff x="3927942" y="3928533"/>
              <a:chExt cx="2234344" cy="419100"/>
            </a:xfrm>
          </p:grpSpPr>
          <p:sp>
            <p:nvSpPr>
              <p:cNvPr id="9244" name="직사각형 9243">
                <a:extLst>
                  <a:ext uri="{FF2B5EF4-FFF2-40B4-BE49-F238E27FC236}">
                    <a16:creationId xmlns="" xmlns:a16="http://schemas.microsoft.com/office/drawing/2014/main" id="{CCF11493-1E6F-3A6F-75D1-65D18AF54FD2}"/>
                  </a:ext>
                </a:extLst>
              </p:cNvPr>
              <p:cNvSpPr/>
              <p:nvPr/>
            </p:nvSpPr>
            <p:spPr>
              <a:xfrm>
                <a:off x="3927942" y="4054785"/>
                <a:ext cx="570860" cy="1666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>
                    <a:solidFill>
                      <a:schemeClr val="tx1"/>
                    </a:solidFill>
                  </a:rPr>
                  <a:t>5</a:t>
                </a:r>
                <a:r>
                  <a:rPr lang="ko-KR" altLang="en-US" sz="1200" b="1" dirty="0">
                    <a:solidFill>
                      <a:schemeClr val="tx1"/>
                    </a:solidFill>
                  </a:rPr>
                  <a:t>위</a:t>
                </a:r>
              </a:p>
            </p:txBody>
          </p:sp>
          <p:grpSp>
            <p:nvGrpSpPr>
              <p:cNvPr id="9245" name="그룹 9244">
                <a:extLst>
                  <a:ext uri="{FF2B5EF4-FFF2-40B4-BE49-F238E27FC236}">
                    <a16:creationId xmlns="" xmlns:a16="http://schemas.microsoft.com/office/drawing/2014/main" id="{E1B5905A-1646-AE2B-B70B-032406DC7CDD}"/>
                  </a:ext>
                </a:extLst>
              </p:cNvPr>
              <p:cNvGrpSpPr/>
              <p:nvPr/>
            </p:nvGrpSpPr>
            <p:grpSpPr>
              <a:xfrm>
                <a:off x="4487125" y="3935347"/>
                <a:ext cx="368712" cy="386188"/>
                <a:chOff x="5323203" y="2682469"/>
                <a:chExt cx="565363" cy="592159"/>
              </a:xfrm>
            </p:grpSpPr>
            <p:sp>
              <p:nvSpPr>
                <p:cNvPr id="9249" name="타원 9248">
                  <a:extLst>
                    <a:ext uri="{FF2B5EF4-FFF2-40B4-BE49-F238E27FC236}">
                      <a16:creationId xmlns="" xmlns:a16="http://schemas.microsoft.com/office/drawing/2014/main" id="{B64D4640-8E0C-8161-5DC7-9DC1315A740D}"/>
                    </a:ext>
                  </a:extLst>
                </p:cNvPr>
                <p:cNvSpPr/>
                <p:nvPr/>
              </p:nvSpPr>
              <p:spPr>
                <a:xfrm>
                  <a:off x="5333880" y="2726397"/>
                  <a:ext cx="548232" cy="548231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9250" name="Picture 2" descr="Human Icon Vector Art, Icons, and Graphics for Free Download">
                  <a:extLst>
                    <a:ext uri="{FF2B5EF4-FFF2-40B4-BE49-F238E27FC236}">
                      <a16:creationId xmlns="" xmlns:a16="http://schemas.microsoft.com/office/drawing/2014/main" id="{6EFDDE1E-D8EC-A1CA-3286-019FDAA422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10">
                          <a14:imgEffect>
                            <a14:backgroundRemoval t="10000" b="90000" l="10000" r="90000">
                              <a14:foregroundMark x1="46222" y1="32000" x2="46222" y2="3200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3203" y="2682469"/>
                  <a:ext cx="565363" cy="56536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246" name="TextBox 9245">
                <a:extLst>
                  <a:ext uri="{FF2B5EF4-FFF2-40B4-BE49-F238E27FC236}">
                    <a16:creationId xmlns="" xmlns:a16="http://schemas.microsoft.com/office/drawing/2014/main" id="{6EFF08AB-9EB5-95C3-8DA4-0B90CF4D217C}"/>
                  </a:ext>
                </a:extLst>
              </p:cNvPr>
              <p:cNvSpPr txBox="1"/>
              <p:nvPr/>
            </p:nvSpPr>
            <p:spPr>
              <a:xfrm>
                <a:off x="5235160" y="3994998"/>
                <a:ext cx="92712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1200" b="1" dirty="0">
                    <a:solidFill>
                      <a:schemeClr val="tx1"/>
                    </a:solidFill>
                  </a:rPr>
                  <a:t>2,900</a:t>
                </a:r>
                <a:endParaRPr lang="ko-KR" altLang="en-US" sz="1200" dirty="0"/>
              </a:p>
            </p:txBody>
          </p:sp>
          <p:sp>
            <p:nvSpPr>
              <p:cNvPr id="9247" name="TextBox 9246">
                <a:extLst>
                  <a:ext uri="{FF2B5EF4-FFF2-40B4-BE49-F238E27FC236}">
                    <a16:creationId xmlns="" xmlns:a16="http://schemas.microsoft.com/office/drawing/2014/main" id="{6C7CB3A7-BA15-C750-26B4-EACBCDA85CC8}"/>
                  </a:ext>
                </a:extLst>
              </p:cNvPr>
              <p:cNvSpPr txBox="1"/>
              <p:nvPr/>
            </p:nvSpPr>
            <p:spPr>
              <a:xfrm>
                <a:off x="4795575" y="4024365"/>
                <a:ext cx="851633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ko-KR" altLang="en-US" sz="1000" b="1" dirty="0">
                    <a:solidFill>
                      <a:schemeClr val="tx1"/>
                    </a:solidFill>
                  </a:rPr>
                  <a:t>초보여행자</a:t>
                </a:r>
                <a:endParaRPr lang="ko-KR" altLang="en-US" sz="1000" dirty="0"/>
              </a:p>
            </p:txBody>
          </p:sp>
          <p:sp>
            <p:nvSpPr>
              <p:cNvPr id="9248" name="사각형: 둥근 모서리 9247">
                <a:extLst>
                  <a:ext uri="{FF2B5EF4-FFF2-40B4-BE49-F238E27FC236}">
                    <a16:creationId xmlns="" xmlns:a16="http://schemas.microsoft.com/office/drawing/2014/main" id="{82E79B91-52A8-7495-FB72-AB72EACC4C14}"/>
                  </a:ext>
                </a:extLst>
              </p:cNvPr>
              <p:cNvSpPr/>
              <p:nvPr/>
            </p:nvSpPr>
            <p:spPr>
              <a:xfrm>
                <a:off x="3983568" y="3928533"/>
                <a:ext cx="2167466" cy="419100"/>
              </a:xfrm>
              <a:prstGeom prst="roundRect">
                <a:avLst>
                  <a:gd name="adj" fmla="val 9596"/>
                </a:avLst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9262" name="사각형: 둥근 모서리 9261">
            <a:extLst>
              <a:ext uri="{FF2B5EF4-FFF2-40B4-BE49-F238E27FC236}">
                <a16:creationId xmlns="" xmlns:a16="http://schemas.microsoft.com/office/drawing/2014/main" id="{67EED13E-D882-F819-169F-C9EFFEE2D11D}"/>
              </a:ext>
            </a:extLst>
          </p:cNvPr>
          <p:cNvSpPr/>
          <p:nvPr/>
        </p:nvSpPr>
        <p:spPr>
          <a:xfrm>
            <a:off x="7409986" y="2057400"/>
            <a:ext cx="4153830" cy="7694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▶ 자신의 현재 랭킹에서 </a:t>
            </a:r>
            <a:r>
              <a:rPr lang="ko-KR" altLang="en-US" sz="1200" b="1" dirty="0">
                <a:solidFill>
                  <a:schemeClr val="tx1"/>
                </a:solidFill>
              </a:rPr>
              <a:t>다음 랭킹으로 상승하는데 요구되는 포인트 정보</a:t>
            </a:r>
            <a:r>
              <a:rPr lang="ko-KR" altLang="en-US" sz="1200" dirty="0">
                <a:solidFill>
                  <a:schemeClr val="tx1"/>
                </a:solidFill>
              </a:rPr>
              <a:t>를 출력하여 </a:t>
            </a:r>
            <a:r>
              <a:rPr lang="ko-KR" altLang="en-US" sz="1200" b="1" dirty="0">
                <a:solidFill>
                  <a:schemeClr val="tx1"/>
                </a:solidFill>
              </a:rPr>
              <a:t>퀘스트 수행 유도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9263" name="사각형: 둥근 모서리 9262">
            <a:extLst>
              <a:ext uri="{FF2B5EF4-FFF2-40B4-BE49-F238E27FC236}">
                <a16:creationId xmlns="" xmlns:a16="http://schemas.microsoft.com/office/drawing/2014/main" id="{899298B1-E0CD-015D-DBF4-99BEC47A7C1D}"/>
              </a:ext>
            </a:extLst>
          </p:cNvPr>
          <p:cNvSpPr/>
          <p:nvPr/>
        </p:nvSpPr>
        <p:spPr>
          <a:xfrm>
            <a:off x="3969834" y="2523535"/>
            <a:ext cx="2207942" cy="916615"/>
          </a:xfrm>
          <a:prstGeom prst="roundRect">
            <a:avLst>
              <a:gd name="adj" fmla="val 4501"/>
            </a:avLst>
          </a:prstGeom>
          <a:noFill/>
          <a:ln w="254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264" name="연결선: 꺾임 9263">
            <a:extLst>
              <a:ext uri="{FF2B5EF4-FFF2-40B4-BE49-F238E27FC236}">
                <a16:creationId xmlns="" xmlns:a16="http://schemas.microsoft.com/office/drawing/2014/main" id="{E0B65536-E0AA-107C-9B47-9228AB99A4A7}"/>
              </a:ext>
            </a:extLst>
          </p:cNvPr>
          <p:cNvCxnSpPr>
            <a:cxnSpLocks/>
            <a:stCxn id="9263" idx="3"/>
            <a:endCxn id="9262" idx="1"/>
          </p:cNvCxnSpPr>
          <p:nvPr/>
        </p:nvCxnSpPr>
        <p:spPr>
          <a:xfrm flipV="1">
            <a:off x="6177776" y="2442117"/>
            <a:ext cx="1232210" cy="539726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2" name="사각형: 둥근 모서리 9271">
            <a:extLst>
              <a:ext uri="{FF2B5EF4-FFF2-40B4-BE49-F238E27FC236}">
                <a16:creationId xmlns="" xmlns:a16="http://schemas.microsoft.com/office/drawing/2014/main" id="{77ADFA07-BD21-2D60-3D75-F994BE1E67E9}"/>
              </a:ext>
            </a:extLst>
          </p:cNvPr>
          <p:cNvSpPr/>
          <p:nvPr/>
        </p:nvSpPr>
        <p:spPr>
          <a:xfrm>
            <a:off x="7414593" y="3485641"/>
            <a:ext cx="4153830" cy="130860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</a:rPr>
              <a:t>[</a:t>
            </a:r>
            <a:r>
              <a:rPr lang="ko-KR" altLang="en-US" sz="1200" b="1" dirty="0">
                <a:solidFill>
                  <a:schemeClr val="tx1"/>
                </a:solidFill>
              </a:rPr>
              <a:t>종합랭킹</a:t>
            </a:r>
            <a:r>
              <a:rPr lang="en-US" altLang="ko-KR" sz="1200" b="1" dirty="0">
                <a:solidFill>
                  <a:schemeClr val="tx1"/>
                </a:solidFill>
              </a:rPr>
              <a:t>]</a:t>
            </a:r>
            <a:r>
              <a:rPr lang="ko-KR" altLang="en-US" sz="1200" dirty="0">
                <a:solidFill>
                  <a:schemeClr val="tx1"/>
                </a:solidFill>
              </a:rPr>
              <a:t>은 </a:t>
            </a:r>
            <a:r>
              <a:rPr lang="ko-KR" altLang="en-US" sz="1200" b="1" dirty="0">
                <a:solidFill>
                  <a:schemeClr val="tx1"/>
                </a:solidFill>
              </a:rPr>
              <a:t>누적 데이터를 반영</a:t>
            </a:r>
            <a:r>
              <a:rPr lang="ko-KR" altLang="en-US" sz="1200" dirty="0">
                <a:solidFill>
                  <a:schemeClr val="tx1"/>
                </a:solidFill>
              </a:rPr>
              <a:t>하기 때문에 신규 유입 유저의 참여가 저조할 수 있으므로 </a:t>
            </a:r>
            <a:r>
              <a:rPr lang="ko-KR" altLang="en-US" sz="1200" b="1" dirty="0">
                <a:solidFill>
                  <a:schemeClr val="tx1"/>
                </a:solidFill>
              </a:rPr>
              <a:t>이벤트 기간 중 제공되는 랭킹</a:t>
            </a:r>
            <a:r>
              <a:rPr lang="ko-KR" altLang="en-US" sz="1200" dirty="0">
                <a:solidFill>
                  <a:schemeClr val="tx1"/>
                </a:solidFill>
              </a:rPr>
              <a:t>을 별도로 제공하여 </a:t>
            </a:r>
            <a:r>
              <a:rPr lang="ko-KR" altLang="en-US" sz="1200" b="1" dirty="0">
                <a:solidFill>
                  <a:schemeClr val="tx1"/>
                </a:solidFill>
              </a:rPr>
              <a:t>랭킹 경쟁의 참여 접근성을 높임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cxnSp>
        <p:nvCxnSpPr>
          <p:cNvPr id="9273" name="연결선: 꺾임 9272">
            <a:extLst>
              <a:ext uri="{FF2B5EF4-FFF2-40B4-BE49-F238E27FC236}">
                <a16:creationId xmlns="" xmlns:a16="http://schemas.microsoft.com/office/drawing/2014/main" id="{11F47A70-5218-AEC9-03E6-E5FDCD0171E5}"/>
              </a:ext>
            </a:extLst>
          </p:cNvPr>
          <p:cNvCxnSpPr>
            <a:cxnSpLocks/>
            <a:stCxn id="94" idx="3"/>
            <a:endCxn id="9272" idx="1"/>
          </p:cNvCxnSpPr>
          <p:nvPr/>
        </p:nvCxnSpPr>
        <p:spPr>
          <a:xfrm>
            <a:off x="6163733" y="3622556"/>
            <a:ext cx="1250860" cy="517390"/>
          </a:xfrm>
          <a:prstGeom prst="bentConnector3">
            <a:avLst>
              <a:gd name="adj1" fmla="val 50000"/>
            </a:avLst>
          </a:prstGeom>
          <a:ln w="25400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74" name="사각형: 둥근 모서리 9273">
            <a:extLst>
              <a:ext uri="{FF2B5EF4-FFF2-40B4-BE49-F238E27FC236}">
                <a16:creationId xmlns="" xmlns:a16="http://schemas.microsoft.com/office/drawing/2014/main" id="{1E174AC4-1BCB-484F-F7F2-D0EEB711E15D}"/>
              </a:ext>
            </a:extLst>
          </p:cNvPr>
          <p:cNvSpPr/>
          <p:nvPr/>
        </p:nvSpPr>
        <p:spPr>
          <a:xfrm>
            <a:off x="3960927" y="3474398"/>
            <a:ext cx="2207942" cy="291765"/>
          </a:xfrm>
          <a:prstGeom prst="roundRect">
            <a:avLst>
              <a:gd name="adj" fmla="val 4501"/>
            </a:avLst>
          </a:prstGeom>
          <a:noFill/>
          <a:ln w="254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967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5E54B56-69CF-FD0B-8A3A-4D98671AA05C}"/>
              </a:ext>
            </a:extLst>
          </p:cNvPr>
          <p:cNvSpPr/>
          <p:nvPr/>
        </p:nvSpPr>
        <p:spPr>
          <a:xfrm>
            <a:off x="0" y="0"/>
            <a:ext cx="620268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</a:t>
            </a:r>
            <a:r>
              <a:rPr lang="ko-KR" altLang="en-US" sz="2200" b="1" dirty="0" smtClean="0"/>
              <a:t>추후 </a:t>
            </a:r>
            <a:r>
              <a:rPr lang="ko-KR" altLang="en-US" sz="2200" b="1" dirty="0" err="1" smtClean="0"/>
              <a:t>확장안</a:t>
            </a:r>
            <a:r>
              <a:rPr lang="ko-KR" altLang="en-US" sz="2200" b="1" dirty="0" smtClean="0"/>
              <a:t> </a:t>
            </a:r>
            <a:r>
              <a:rPr lang="en-US" altLang="ko-KR" sz="2000" b="1" dirty="0"/>
              <a:t>- SNS</a:t>
            </a:r>
            <a:r>
              <a:rPr lang="ko-KR" altLang="en-US" sz="2000" b="1" dirty="0"/>
              <a:t>연동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8F3ACDE9-0494-B8F6-1AC9-CB4479E05B8C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뱃지도감과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리더보드</a:t>
            </a:r>
            <a:r>
              <a:rPr lang="ko-KR" altLang="en-US" b="1" dirty="0">
                <a:solidFill>
                  <a:schemeClr val="bg1"/>
                </a:solidFill>
              </a:rPr>
              <a:t>에 </a:t>
            </a:r>
            <a:r>
              <a:rPr lang="en-US" altLang="ko-KR" b="1" dirty="0">
                <a:solidFill>
                  <a:schemeClr val="bg1"/>
                </a:solidFill>
              </a:rPr>
              <a:t>[</a:t>
            </a:r>
            <a:r>
              <a:rPr lang="ko-KR" altLang="en-US" b="1" dirty="0">
                <a:solidFill>
                  <a:schemeClr val="bg1"/>
                </a:solidFill>
              </a:rPr>
              <a:t>공유하기</a:t>
            </a:r>
            <a:r>
              <a:rPr lang="en-US" altLang="ko-KR" b="1" dirty="0">
                <a:solidFill>
                  <a:schemeClr val="bg1"/>
                </a:solidFill>
              </a:rPr>
              <a:t>] </a:t>
            </a:r>
            <a:r>
              <a:rPr lang="ko-KR" altLang="en-US" b="1" dirty="0">
                <a:solidFill>
                  <a:schemeClr val="bg1"/>
                </a:solidFill>
              </a:rPr>
              <a:t>버튼을 제공하여 </a:t>
            </a:r>
            <a:r>
              <a:rPr lang="en-US" altLang="ko-KR" b="1" dirty="0">
                <a:solidFill>
                  <a:schemeClr val="bg1"/>
                </a:solidFill>
              </a:rPr>
              <a:t>SNS</a:t>
            </a:r>
            <a:r>
              <a:rPr lang="ko-KR" altLang="en-US" b="1" dirty="0">
                <a:solidFill>
                  <a:schemeClr val="bg1"/>
                </a:solidFill>
              </a:rPr>
              <a:t>에 과시할 수 있도록 유도</a:t>
            </a:r>
          </a:p>
        </p:txBody>
      </p:sp>
      <p:pic>
        <p:nvPicPr>
          <p:cNvPr id="256" name="그림 255">
            <a:extLst>
              <a:ext uri="{FF2B5EF4-FFF2-40B4-BE49-F238E27FC236}">
                <a16:creationId xmlns="" xmlns:a16="http://schemas.microsoft.com/office/drawing/2014/main" id="{436599AD-7FD2-7561-EF3E-941584D8E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8" y="1482805"/>
            <a:ext cx="2938527" cy="5328366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="" xmlns:a16="http://schemas.microsoft.com/office/drawing/2014/main" id="{6F675374-B296-A298-24C7-CBDD60CF97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36" y="1507767"/>
            <a:ext cx="2938527" cy="5328366"/>
          </a:xfrm>
          <a:prstGeom prst="rect">
            <a:avLst/>
          </a:prstGeom>
        </p:spPr>
      </p:pic>
      <p:pic>
        <p:nvPicPr>
          <p:cNvPr id="12296" name="Picture 8" descr="셀클럽] 카페24 카카오 /카톡/, 카카오 스토리/카스/, 페이스북/페북/, 트위터, 네이버/카페와 블로그/, 네이버 밴드, 네이버  라인 상품 공유하기 버튼 달아드립니다.,대행합니다,벼룩시장">
            <a:extLst>
              <a:ext uri="{FF2B5EF4-FFF2-40B4-BE49-F238E27FC236}">
                <a16:creationId xmlns="" xmlns:a16="http://schemas.microsoft.com/office/drawing/2014/main" id="{B608BF54-5570-DA68-35E1-AD7570C5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899" y="3308350"/>
            <a:ext cx="3443601" cy="18332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87D2BDEC-3CA2-C5AC-E6B5-7B61B48151DC}"/>
              </a:ext>
            </a:extLst>
          </p:cNvPr>
          <p:cNvSpPr/>
          <p:nvPr/>
        </p:nvSpPr>
        <p:spPr>
          <a:xfrm>
            <a:off x="776847" y="1982935"/>
            <a:ext cx="2247683" cy="42338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5" name="그룹 264">
            <a:extLst>
              <a:ext uri="{FF2B5EF4-FFF2-40B4-BE49-F238E27FC236}">
                <a16:creationId xmlns="" xmlns:a16="http://schemas.microsoft.com/office/drawing/2014/main" id="{1A601DAD-76EC-20E0-DC68-94162F41CD75}"/>
              </a:ext>
            </a:extLst>
          </p:cNvPr>
          <p:cNvGrpSpPr/>
          <p:nvPr/>
        </p:nvGrpSpPr>
        <p:grpSpPr>
          <a:xfrm>
            <a:off x="2705655" y="5459015"/>
            <a:ext cx="245825" cy="245825"/>
            <a:chOff x="7788913" y="3829050"/>
            <a:chExt cx="1118870" cy="1118870"/>
          </a:xfrm>
        </p:grpSpPr>
        <p:sp>
          <p:nvSpPr>
            <p:cNvPr id="266" name="사각형: 둥근 모서리 265">
              <a:extLst>
                <a:ext uri="{FF2B5EF4-FFF2-40B4-BE49-F238E27FC236}">
                  <a16:creationId xmlns="" xmlns:a16="http://schemas.microsoft.com/office/drawing/2014/main" id="{7805B564-3433-DBDA-D5D8-F9F1D7717243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7" name="Picture 4" descr="Connection, send, share, sharing icon - Download on Iconfinder">
              <a:extLst>
                <a:ext uri="{FF2B5EF4-FFF2-40B4-BE49-F238E27FC236}">
                  <a16:creationId xmlns="" xmlns:a16="http://schemas.microsoft.com/office/drawing/2014/main" id="{33C744D0-AA4E-5B45-B47D-0D556BE9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8" name="타원 267">
            <a:extLst>
              <a:ext uri="{FF2B5EF4-FFF2-40B4-BE49-F238E27FC236}">
                <a16:creationId xmlns="" xmlns:a16="http://schemas.microsoft.com/office/drawing/2014/main" id="{4BDFFFA9-FC51-74BA-792B-8EBAAA0AF0AE}"/>
              </a:ext>
            </a:extLst>
          </p:cNvPr>
          <p:cNvSpPr/>
          <p:nvPr/>
        </p:nvSpPr>
        <p:spPr>
          <a:xfrm>
            <a:off x="2600961" y="5375195"/>
            <a:ext cx="429322" cy="429322"/>
          </a:xfrm>
          <a:prstGeom prst="ellipse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1" name="직사각형 270">
            <a:extLst>
              <a:ext uri="{FF2B5EF4-FFF2-40B4-BE49-F238E27FC236}">
                <a16:creationId xmlns="" xmlns:a16="http://schemas.microsoft.com/office/drawing/2014/main" id="{26A0C90C-04AB-0D13-DBF4-554A86FDAD9C}"/>
              </a:ext>
            </a:extLst>
          </p:cNvPr>
          <p:cNvSpPr/>
          <p:nvPr/>
        </p:nvSpPr>
        <p:spPr>
          <a:xfrm>
            <a:off x="3460857" y="2027542"/>
            <a:ext cx="2247683" cy="423387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2" name="그룹 261">
            <a:extLst>
              <a:ext uri="{FF2B5EF4-FFF2-40B4-BE49-F238E27FC236}">
                <a16:creationId xmlns="" xmlns:a16="http://schemas.microsoft.com/office/drawing/2014/main" id="{1CE81E1F-67A6-E6B7-EE58-B9F6C67B8D38}"/>
              </a:ext>
            </a:extLst>
          </p:cNvPr>
          <p:cNvGrpSpPr/>
          <p:nvPr/>
        </p:nvGrpSpPr>
        <p:grpSpPr>
          <a:xfrm>
            <a:off x="5409485" y="2370375"/>
            <a:ext cx="245825" cy="245825"/>
            <a:chOff x="7788913" y="3829050"/>
            <a:chExt cx="1118870" cy="1118870"/>
          </a:xfrm>
        </p:grpSpPr>
        <p:sp>
          <p:nvSpPr>
            <p:cNvPr id="263" name="사각형: 둥근 모서리 262">
              <a:extLst>
                <a:ext uri="{FF2B5EF4-FFF2-40B4-BE49-F238E27FC236}">
                  <a16:creationId xmlns="" xmlns:a16="http://schemas.microsoft.com/office/drawing/2014/main" id="{35FB9755-48FB-A8F4-CF8B-DF3219CB6F3B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64" name="Picture 4" descr="Connection, send, share, sharing icon - Download on Iconfinder">
              <a:extLst>
                <a:ext uri="{FF2B5EF4-FFF2-40B4-BE49-F238E27FC236}">
                  <a16:creationId xmlns="" xmlns:a16="http://schemas.microsoft.com/office/drawing/2014/main" id="{3103299F-799D-2401-E156-27687248E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9" name="타원 268">
            <a:extLst>
              <a:ext uri="{FF2B5EF4-FFF2-40B4-BE49-F238E27FC236}">
                <a16:creationId xmlns="" xmlns:a16="http://schemas.microsoft.com/office/drawing/2014/main" id="{232FE698-2AF9-236F-99FC-82EC496EEF1E}"/>
              </a:ext>
            </a:extLst>
          </p:cNvPr>
          <p:cNvSpPr/>
          <p:nvPr/>
        </p:nvSpPr>
        <p:spPr>
          <a:xfrm>
            <a:off x="5317736" y="2284202"/>
            <a:ext cx="429322" cy="429322"/>
          </a:xfrm>
          <a:prstGeom prst="ellipse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2" name="화살표: 오른쪽 271">
            <a:extLst>
              <a:ext uri="{FF2B5EF4-FFF2-40B4-BE49-F238E27FC236}">
                <a16:creationId xmlns="" xmlns:a16="http://schemas.microsoft.com/office/drawing/2014/main" id="{953EF8E6-5BC8-7908-9614-3824C4893CE3}"/>
              </a:ext>
            </a:extLst>
          </p:cNvPr>
          <p:cNvSpPr/>
          <p:nvPr/>
        </p:nvSpPr>
        <p:spPr>
          <a:xfrm>
            <a:off x="5747059" y="2306504"/>
            <a:ext cx="494991" cy="3735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3" name="화살표: 오른쪽 272">
            <a:extLst>
              <a:ext uri="{FF2B5EF4-FFF2-40B4-BE49-F238E27FC236}">
                <a16:creationId xmlns="" xmlns:a16="http://schemas.microsoft.com/office/drawing/2014/main" id="{0337FFBB-725A-FCBE-6EC7-0A43352440C0}"/>
              </a:ext>
            </a:extLst>
          </p:cNvPr>
          <p:cNvSpPr/>
          <p:nvPr/>
        </p:nvSpPr>
        <p:spPr>
          <a:xfrm>
            <a:off x="3049862" y="5403073"/>
            <a:ext cx="3192188" cy="3735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4" name="사각형: 둥근 모서리 273">
            <a:extLst>
              <a:ext uri="{FF2B5EF4-FFF2-40B4-BE49-F238E27FC236}">
                <a16:creationId xmlns="" xmlns:a16="http://schemas.microsoft.com/office/drawing/2014/main" id="{BE5E42E2-D190-BECC-F4D5-E6D920C4BCC2}"/>
              </a:ext>
            </a:extLst>
          </p:cNvPr>
          <p:cNvSpPr/>
          <p:nvPr/>
        </p:nvSpPr>
        <p:spPr>
          <a:xfrm>
            <a:off x="6307624" y="5408591"/>
            <a:ext cx="1318726" cy="4143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도감정보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75" name="사각형: 둥근 모서리 274">
            <a:extLst>
              <a:ext uri="{FF2B5EF4-FFF2-40B4-BE49-F238E27FC236}">
                <a16:creationId xmlns="" xmlns:a16="http://schemas.microsoft.com/office/drawing/2014/main" id="{61CEBABF-0A6F-0365-D6B6-1E4BC1122EBA}"/>
              </a:ext>
            </a:extLst>
          </p:cNvPr>
          <p:cNvSpPr/>
          <p:nvPr/>
        </p:nvSpPr>
        <p:spPr>
          <a:xfrm>
            <a:off x="6307624" y="2284202"/>
            <a:ext cx="1318726" cy="41435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랭킹정보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276" name="화살표: 오른쪽 275">
            <a:extLst>
              <a:ext uri="{FF2B5EF4-FFF2-40B4-BE49-F238E27FC236}">
                <a16:creationId xmlns="" xmlns:a16="http://schemas.microsoft.com/office/drawing/2014/main" id="{10E1DC5E-3A48-831D-2F70-E94E2303FBB7}"/>
              </a:ext>
            </a:extLst>
          </p:cNvPr>
          <p:cNvSpPr/>
          <p:nvPr/>
        </p:nvSpPr>
        <p:spPr>
          <a:xfrm rot="2700000">
            <a:off x="7505858" y="2901054"/>
            <a:ext cx="969624" cy="3735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7" name="화살표: 오른쪽 276">
            <a:extLst>
              <a:ext uri="{FF2B5EF4-FFF2-40B4-BE49-F238E27FC236}">
                <a16:creationId xmlns="" xmlns:a16="http://schemas.microsoft.com/office/drawing/2014/main" id="{5369EC58-FDAB-3FF8-AC8E-866E4E73C021}"/>
              </a:ext>
            </a:extLst>
          </p:cNvPr>
          <p:cNvSpPr/>
          <p:nvPr/>
        </p:nvSpPr>
        <p:spPr>
          <a:xfrm rot="18900000">
            <a:off x="7505859" y="4880238"/>
            <a:ext cx="969624" cy="3735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9261">
            <a:extLst>
              <a:ext uri="{FF2B5EF4-FFF2-40B4-BE49-F238E27FC236}">
                <a16:creationId xmlns="" xmlns:a16="http://schemas.microsoft.com/office/drawing/2014/main" id="{67EED13E-D882-F819-169F-C9EFFEE2D11D}"/>
              </a:ext>
            </a:extLst>
          </p:cNvPr>
          <p:cNvSpPr/>
          <p:nvPr/>
        </p:nvSpPr>
        <p:spPr>
          <a:xfrm>
            <a:off x="6309360" y="1556886"/>
            <a:ext cx="5369959" cy="6280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▶ </a:t>
            </a:r>
            <a:r>
              <a:rPr lang="ko-KR" altLang="en-US" sz="1200" dirty="0" smtClean="0">
                <a:solidFill>
                  <a:schemeClr val="tx1"/>
                </a:solidFill>
              </a:rPr>
              <a:t>금번 과업기간</a:t>
            </a:r>
            <a:r>
              <a:rPr lang="en-US" altLang="ko-KR" sz="1200" dirty="0" smtClean="0">
                <a:solidFill>
                  <a:schemeClr val="tx1"/>
                </a:solidFill>
              </a:rPr>
              <a:t>(~12.27.)</a:t>
            </a:r>
            <a:r>
              <a:rPr lang="ko-KR" altLang="en-US" sz="1200" dirty="0" smtClean="0">
                <a:solidFill>
                  <a:schemeClr val="tx1"/>
                </a:solidFill>
              </a:rPr>
              <a:t>까지는 기술적 조치 및 신청을 하는 것으로 하고</a:t>
            </a:r>
            <a:r>
              <a:rPr lang="en-US" altLang="ko-KR" sz="1200" dirty="0" smtClean="0">
                <a:solidFill>
                  <a:schemeClr val="tx1"/>
                </a:solidFill>
              </a:rPr>
              <a:t>, 24</a:t>
            </a:r>
            <a:r>
              <a:rPr lang="ko-KR" altLang="en-US" sz="1200" dirty="0" smtClean="0">
                <a:solidFill>
                  <a:schemeClr val="tx1"/>
                </a:solidFill>
              </a:rPr>
              <a:t>년 초까지 신청 결과가 나오면 연동하는 것으로 진행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698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05E54B56-69CF-FD0B-8A3A-4D98671AA05C}"/>
              </a:ext>
            </a:extLst>
          </p:cNvPr>
          <p:cNvSpPr/>
          <p:nvPr/>
        </p:nvSpPr>
        <p:spPr>
          <a:xfrm>
            <a:off x="0" y="0"/>
            <a:ext cx="620268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</a:t>
            </a:r>
            <a:r>
              <a:rPr lang="ko-KR" altLang="en-US" sz="2200" b="1" dirty="0" smtClean="0"/>
              <a:t>추후 </a:t>
            </a:r>
            <a:r>
              <a:rPr lang="ko-KR" altLang="en-US" sz="2200" b="1" dirty="0" err="1" smtClean="0"/>
              <a:t>확장안</a:t>
            </a:r>
            <a:r>
              <a:rPr lang="ko-KR" altLang="en-US" sz="2200" b="1" dirty="0" smtClean="0"/>
              <a:t>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프로필 연동</a:t>
            </a:r>
            <a:endParaRPr lang="ko-KR" altLang="en-US" sz="20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8F3ACDE9-0494-B8F6-1AC9-CB4479E05B8C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디지털 관광주민증 및 대한민국 구석구석 프로필로의 확장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9457" y="2081577"/>
            <a:ext cx="1731705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1665" y="2045573"/>
            <a:ext cx="1731705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83873" y="2081577"/>
            <a:ext cx="1731705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129" y="2081577"/>
            <a:ext cx="1240931" cy="266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55281" y="2081577"/>
            <a:ext cx="1240931" cy="266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직사각형 30"/>
          <p:cNvSpPr/>
          <p:nvPr/>
        </p:nvSpPr>
        <p:spPr>
          <a:xfrm>
            <a:off x="1523233" y="4385833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2" name="꺾인 연결선 31"/>
          <p:cNvCxnSpPr>
            <a:stCxn id="31" idx="2"/>
          </p:cNvCxnSpPr>
          <p:nvPr/>
        </p:nvCxnSpPr>
        <p:spPr>
          <a:xfrm rot="16200000" flipH="1">
            <a:off x="2050519" y="4218587"/>
            <a:ext cx="141959" cy="908498"/>
          </a:xfrm>
          <a:prstGeom prst="bentConnector3">
            <a:avLst>
              <a:gd name="adj1" fmla="val 261032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027289" y="4097801"/>
            <a:ext cx="11521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4" name="꺾인 연결선 33"/>
          <p:cNvCxnSpPr/>
          <p:nvPr/>
        </p:nvCxnSpPr>
        <p:spPr>
          <a:xfrm flipV="1">
            <a:off x="3179417" y="3917781"/>
            <a:ext cx="360040" cy="3240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899497" y="4745873"/>
            <a:ext cx="100811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6419777" y="3521737"/>
            <a:ext cx="14401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37" name="꺾인 연결선 36"/>
          <p:cNvCxnSpPr>
            <a:stCxn id="35" idx="3"/>
          </p:cNvCxnSpPr>
          <p:nvPr/>
        </p:nvCxnSpPr>
        <p:spPr>
          <a:xfrm flipV="1">
            <a:off x="4907609" y="3881777"/>
            <a:ext cx="504056" cy="97210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36" idx="3"/>
          </p:cNvCxnSpPr>
          <p:nvPr/>
        </p:nvCxnSpPr>
        <p:spPr>
          <a:xfrm>
            <a:off x="6563793" y="3629749"/>
            <a:ext cx="720080" cy="2880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552060" y="1632103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디지털 관광주민증</a:t>
            </a:r>
            <a:endParaRPr lang="ko-KR" altLang="en-US" b="1" dirty="0"/>
          </a:p>
        </p:txBody>
      </p:sp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638920" y="2053107"/>
            <a:ext cx="2097555" cy="4500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직사각형 41"/>
          <p:cNvSpPr/>
          <p:nvPr/>
        </p:nvSpPr>
        <p:spPr>
          <a:xfrm>
            <a:off x="9842360" y="3341077"/>
            <a:ext cx="628021" cy="1256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1143622" y="3079821"/>
            <a:ext cx="411982" cy="3416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531937" y="1618705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대한민국 구석구석</a:t>
            </a:r>
            <a:endParaRPr lang="ko-KR" altLang="en-US" b="1" dirty="0"/>
          </a:p>
        </p:txBody>
      </p:sp>
      <p:sp>
        <p:nvSpPr>
          <p:cNvPr id="45" name="사각형: 둥근 모서리 9261">
            <a:extLst>
              <a:ext uri="{FF2B5EF4-FFF2-40B4-BE49-F238E27FC236}">
                <a16:creationId xmlns="" xmlns:a16="http://schemas.microsoft.com/office/drawing/2014/main" id="{67EED13E-D882-F819-169F-C9EFFEE2D11D}"/>
              </a:ext>
            </a:extLst>
          </p:cNvPr>
          <p:cNvSpPr/>
          <p:nvPr/>
        </p:nvSpPr>
        <p:spPr>
          <a:xfrm>
            <a:off x="421026" y="5872653"/>
            <a:ext cx="5369959" cy="6280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▶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기개발된</a:t>
            </a:r>
            <a:r>
              <a:rPr lang="ko-KR" altLang="en-US" sz="1200" dirty="0" smtClean="0">
                <a:solidFill>
                  <a:schemeClr val="tx1"/>
                </a:solidFill>
              </a:rPr>
              <a:t> 소스코드 확인 후 기간 내 개발 가능성 확인 필요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698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873BAC88-5113-DCED-AEBA-F9A7E6CC1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D2C5FFD-008D-1D7F-A2AD-D0F04B15C3A9}"/>
              </a:ext>
            </a:extLst>
          </p:cNvPr>
          <p:cNvSpPr txBox="1"/>
          <p:nvPr/>
        </p:nvSpPr>
        <p:spPr>
          <a:xfrm>
            <a:off x="3022600" y="2520434"/>
            <a:ext cx="6146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8000" b="1" dirty="0">
                <a:solidFill>
                  <a:schemeClr val="bg1"/>
                </a:solidFill>
              </a:rPr>
              <a:t>.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96259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BE74A8F9-6D66-2910-CB39-36FD83FB6EBD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앱</a:t>
            </a:r>
            <a:r>
              <a:rPr lang="ko-KR" altLang="en-US" b="1" dirty="0" smtClean="0"/>
              <a:t> 내 다양한 기능 체험 유도를 통해 </a:t>
            </a:r>
            <a:r>
              <a:rPr lang="ko-KR" altLang="en-US" b="1" dirty="0" smtClean="0">
                <a:solidFill>
                  <a:srgbClr val="FFC000"/>
                </a:solidFill>
              </a:rPr>
              <a:t>사용자 </a:t>
            </a:r>
            <a:r>
              <a:rPr lang="ko-KR" altLang="en-US" b="1" dirty="0" err="1" smtClean="0">
                <a:solidFill>
                  <a:srgbClr val="FFC000"/>
                </a:solidFill>
              </a:rPr>
              <a:t>튜토리얼</a:t>
            </a:r>
            <a:r>
              <a:rPr lang="ko-KR" altLang="en-US" b="1" dirty="0" smtClean="0">
                <a:solidFill>
                  <a:srgbClr val="FFC000"/>
                </a:solidFill>
              </a:rPr>
              <a:t> </a:t>
            </a:r>
            <a:r>
              <a:rPr lang="ko-KR" altLang="en-US" b="1" dirty="0" smtClean="0"/>
              <a:t>기능 수행 기대</a:t>
            </a:r>
            <a:endParaRPr lang="ko-KR" altLang="en-US" b="1" dirty="0"/>
          </a:p>
        </p:txBody>
      </p:sp>
      <p:sp>
        <p:nvSpPr>
          <p:cNvPr id="7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535452" y="2059195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대한민국 구석구석 둘러보기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2060" y="163210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/>
              <a:t>퀘스트</a:t>
            </a:r>
            <a:endParaRPr lang="ko-KR" altLang="en-US" b="1" dirty="0"/>
          </a:p>
        </p:txBody>
      </p:sp>
      <p:sp>
        <p:nvSpPr>
          <p:cNvPr id="9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3517679" y="2976801"/>
            <a:ext cx="2709865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여행콕콕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제작된 코스 공유하기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3525701" y="3783721"/>
            <a:ext cx="2716282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여행상품 홍보관 </a:t>
            </a:r>
            <a:r>
              <a:rPr lang="ko-KR" altLang="en-US" sz="1200" dirty="0" smtClean="0">
                <a:solidFill>
                  <a:schemeClr val="tx1"/>
                </a:solidFill>
              </a:rPr>
              <a:t>상품 좋아요 클릭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3519285" y="4633953"/>
            <a:ext cx="2716282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여행정보 </a:t>
            </a:r>
            <a:r>
              <a:rPr lang="ko-KR" altLang="en-US" sz="1200" dirty="0" smtClean="0">
                <a:solidFill>
                  <a:schemeClr val="tx1"/>
                </a:solidFill>
              </a:rPr>
              <a:t>여행지 좋아요 누르기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15037" y="1697876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smtClean="0"/>
              <a:t>세부 </a:t>
            </a:r>
            <a:r>
              <a:rPr lang="ko-KR" altLang="en-US" b="1" dirty="0" err="1" smtClean="0"/>
              <a:t>퀘스트</a:t>
            </a:r>
            <a:endParaRPr lang="ko-KR" altLang="en-US" b="1" dirty="0"/>
          </a:p>
        </p:txBody>
      </p:sp>
      <p:sp>
        <p:nvSpPr>
          <p:cNvPr id="13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3503242" y="5445684"/>
            <a:ext cx="2716282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여행지도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코스만들기</a:t>
            </a:r>
            <a:r>
              <a:rPr lang="ko-KR" altLang="en-US" sz="1200" dirty="0" smtClean="0">
                <a:solidFill>
                  <a:schemeClr val="tx1"/>
                </a:solidFill>
              </a:rPr>
              <a:t> 버튼 클릭하기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3487199" y="2089674"/>
            <a:ext cx="2709865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테마 </a:t>
            </a:r>
            <a:r>
              <a:rPr lang="ko-KR" altLang="en-US" sz="1200" dirty="0" smtClean="0">
                <a:solidFill>
                  <a:schemeClr val="tx1"/>
                </a:solidFill>
              </a:rPr>
              <a:t>둘러보기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68842" y="2021305"/>
            <a:ext cx="2954956" cy="422549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Shape 19"/>
          <p:cNvCxnSpPr>
            <a:stCxn id="7" idx="2"/>
            <a:endCxn id="18" idx="1"/>
          </p:cNvCxnSpPr>
          <p:nvPr/>
        </p:nvCxnSpPr>
        <p:spPr>
          <a:xfrm rot="16200000" flipH="1">
            <a:off x="1859674" y="2624882"/>
            <a:ext cx="1435605" cy="1582731"/>
          </a:xfrm>
          <a:prstGeom prst="bentConnector2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2">
            <a:extLst>
              <a:ext uri="{FF2B5EF4-FFF2-40B4-BE49-F238E27FC236}">
                <a16:creationId xmlns="" xmlns:a16="http://schemas.microsoft.com/office/drawing/2014/main" id="{F0ECB57E-2B72-AD9F-0DAE-B30038EA7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7838225" y="2195325"/>
            <a:ext cx="778513" cy="7451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7836213" y="3089097"/>
            <a:ext cx="2709865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</a:rPr>
              <a:t>리워드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수령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7844235" y="3838264"/>
            <a:ext cx="2709865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포인트 상승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&gt;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랭킹 반영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703419" y="2082266"/>
            <a:ext cx="2954956" cy="25908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700423" y="1681833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 smtClean="0"/>
              <a:t>퀘스트</a:t>
            </a:r>
            <a:r>
              <a:rPr lang="ko-KR" altLang="en-US" b="1" dirty="0" smtClean="0"/>
              <a:t> 달성</a:t>
            </a:r>
            <a:endParaRPr lang="ko-KR" altLang="en-US" b="1" dirty="0"/>
          </a:p>
        </p:txBody>
      </p:sp>
      <p:cxnSp>
        <p:nvCxnSpPr>
          <p:cNvPr id="27" name="꺾인 연결선 26"/>
          <p:cNvCxnSpPr>
            <a:stCxn id="18" idx="3"/>
            <a:endCxn id="24" idx="1"/>
          </p:cNvCxnSpPr>
          <p:nvPr/>
        </p:nvCxnSpPr>
        <p:spPr>
          <a:xfrm flipV="1">
            <a:off x="6323798" y="3377666"/>
            <a:ext cx="1379621" cy="75638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8661345" y="2363623"/>
            <a:ext cx="18389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b="1" dirty="0" smtClean="0"/>
              <a:t>대한민국 구석구석 둘러보기를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완주하셨습니다</a:t>
            </a:r>
            <a:r>
              <a:rPr lang="en-US" altLang="ko-KR" sz="800" b="1" dirty="0" smtClean="0"/>
              <a:t>! </a:t>
            </a:r>
            <a:r>
              <a:rPr lang="ko-KR" altLang="en-US" sz="800" b="1" dirty="0" err="1" smtClean="0"/>
              <a:t>앱</a:t>
            </a:r>
            <a:r>
              <a:rPr lang="ko-KR" altLang="en-US" sz="800" b="1" dirty="0" smtClean="0"/>
              <a:t> 내 활동을 통해 </a:t>
            </a:r>
            <a:endParaRPr lang="en-US" altLang="ko-KR" sz="800" b="1" dirty="0" smtClean="0"/>
          </a:p>
          <a:p>
            <a:r>
              <a:rPr lang="ko-KR" altLang="en-US" sz="800" b="1" dirty="0" smtClean="0"/>
              <a:t>다양한 </a:t>
            </a:r>
            <a:r>
              <a:rPr lang="ko-KR" altLang="en-US" sz="800" b="1" dirty="0" err="1" smtClean="0"/>
              <a:t>뱃지를</a:t>
            </a:r>
            <a:r>
              <a:rPr lang="ko-KR" altLang="en-US" sz="800" b="1" dirty="0" smtClean="0"/>
              <a:t> 수집해보세요</a:t>
            </a:r>
            <a:r>
              <a:rPr lang="en-US" altLang="ko-KR" sz="800" b="1" dirty="0" smtClean="0"/>
              <a:t> </a:t>
            </a:r>
            <a:endParaRPr lang="en-US" altLang="ko-KR" sz="800" b="1" dirty="0" smtClean="0"/>
          </a:p>
        </p:txBody>
      </p:sp>
    </p:spTree>
    <p:extLst>
      <p:ext uri="{BB962C8B-B14F-4D97-AF65-F5344CB8AC3E}">
        <p14:creationId xmlns="" xmlns:p14="http://schemas.microsoft.com/office/powerpoint/2010/main" val="80083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BE74A8F9-6D66-2910-CB39-36FD83FB6EBD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퀘스트</a:t>
            </a:r>
            <a:r>
              <a:rPr lang="ko-KR" altLang="en-US" b="1" dirty="0" smtClean="0"/>
              <a:t> </a:t>
            </a:r>
            <a:r>
              <a:rPr lang="ko-KR" altLang="en-US" b="1" dirty="0" smtClean="0">
                <a:solidFill>
                  <a:srgbClr val="FFC000"/>
                </a:solidFill>
              </a:rPr>
              <a:t>가중치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설정안</a:t>
            </a:r>
            <a:endParaRPr lang="ko-KR" altLang="en-US" b="1" dirty="0"/>
          </a:p>
        </p:txBody>
      </p:sp>
      <p:sp>
        <p:nvSpPr>
          <p:cNvPr id="26" name="직사각형 25"/>
          <p:cNvSpPr/>
          <p:nvPr/>
        </p:nvSpPr>
        <p:spPr>
          <a:xfrm>
            <a:off x="552060" y="1632103"/>
            <a:ext cx="8065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1. </a:t>
            </a:r>
            <a:r>
              <a:rPr lang="ko-KR" altLang="en-US" b="1" dirty="0" err="1" smtClean="0"/>
              <a:t>별점표시제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en-US" altLang="ko-KR" dirty="0" err="1" smtClean="0"/>
              <a:t>fo</a:t>
            </a:r>
            <a:r>
              <a:rPr lang="ko-KR" altLang="en-US" dirty="0" smtClean="0"/>
              <a:t>에서 직관적인 난이도 확인 가능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설정 편의성 향상</a:t>
            </a:r>
            <a:endParaRPr lang="ko-KR" altLang="en-US" b="1" dirty="0"/>
          </a:p>
        </p:txBody>
      </p:sp>
      <p:sp>
        <p:nvSpPr>
          <p:cNvPr id="30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693887" y="2118044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여행기사 좋아요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★☆☆☆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☆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674271" y="2822705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여행코스 만들기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★★★★★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07613" y="3510697"/>
            <a:ext cx="10406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smtClean="0"/>
              <a:t>사용자 페이지</a:t>
            </a:r>
            <a:endParaRPr lang="ko-KR" altLang="en-US" sz="1050" b="1" dirty="0"/>
          </a:p>
        </p:txBody>
      </p:sp>
      <p:sp>
        <p:nvSpPr>
          <p:cNvPr id="34" name="직사각형 33"/>
          <p:cNvSpPr/>
          <p:nvPr/>
        </p:nvSpPr>
        <p:spPr>
          <a:xfrm>
            <a:off x="3981815" y="2210016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err="1" smtClean="0"/>
              <a:t>퀘스트명</a:t>
            </a:r>
            <a:endParaRPr lang="ko-KR" altLang="en-US" sz="1050" b="1" dirty="0"/>
          </a:p>
        </p:txBody>
      </p:sp>
      <p:sp>
        <p:nvSpPr>
          <p:cNvPr id="35" name="Text Box"/>
          <p:cNvSpPr/>
          <p:nvPr/>
        </p:nvSpPr>
        <p:spPr>
          <a:xfrm>
            <a:off x="4819763" y="2219774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대한민국 구석구석 둘러보기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93885" y="2507272"/>
            <a:ext cx="5886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smtClean="0"/>
              <a:t>난이도</a:t>
            </a:r>
            <a:endParaRPr lang="ko-KR" altLang="en-US" sz="1050" b="1" dirty="0"/>
          </a:p>
        </p:txBody>
      </p:sp>
      <p:grpSp>
        <p:nvGrpSpPr>
          <p:cNvPr id="38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4830150" y="2527592"/>
            <a:ext cx="1368150" cy="241092"/>
            <a:chOff x="595686" y="1261242"/>
            <a:chExt cx="1368150" cy="2410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9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★★★★★</a:t>
              </a:r>
            </a:p>
          </p:txBody>
        </p:sp>
        <p:sp>
          <p:nvSpPr>
            <p:cNvPr id="40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5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3971252" y="2833196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err="1" smtClean="0"/>
              <a:t>서브퀘스트</a:t>
            </a:r>
            <a:endParaRPr lang="ko-KR" altLang="en-US" sz="1050" b="1" dirty="0"/>
          </a:p>
        </p:txBody>
      </p:sp>
      <p:sp>
        <p:nvSpPr>
          <p:cNvPr id="42" name="Text Box"/>
          <p:cNvSpPr/>
          <p:nvPr/>
        </p:nvSpPr>
        <p:spPr>
          <a:xfrm>
            <a:off x="5691914" y="2874641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테마 둘러보기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3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4810533" y="2870115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44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접속</a:t>
              </a:r>
              <a:endParaRPr lang="ko-KR" altLang="en-US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0" name="Text Box"/>
          <p:cNvSpPr/>
          <p:nvPr/>
        </p:nvSpPr>
        <p:spPr>
          <a:xfrm>
            <a:off x="7437723" y="2877659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https://korean.visitkorea.or.kr/main/theme.do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Text Box"/>
          <p:cNvSpPr/>
          <p:nvPr/>
        </p:nvSpPr>
        <p:spPr>
          <a:xfrm>
            <a:off x="5681351" y="3153790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여행상품 조회하기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52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4799970" y="3149264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53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접속</a:t>
              </a:r>
              <a:endParaRPr lang="ko-KR" altLang="en-US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4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Text Box"/>
          <p:cNvSpPr/>
          <p:nvPr/>
        </p:nvSpPr>
        <p:spPr>
          <a:xfrm>
            <a:off x="7427160" y="3156808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https://korean.visitkorea.or.kr/tgpr/tgpr_main.do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929204" y="2123038"/>
            <a:ext cx="6799152" cy="138970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900334" y="3549928"/>
            <a:ext cx="5886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smtClean="0"/>
              <a:t>관리자</a:t>
            </a:r>
            <a:endParaRPr lang="ko-KR" altLang="en-US" sz="1050" b="1" dirty="0"/>
          </a:p>
        </p:txBody>
      </p:sp>
      <p:sp>
        <p:nvSpPr>
          <p:cNvPr id="58" name="직사각형 57"/>
          <p:cNvSpPr/>
          <p:nvPr/>
        </p:nvSpPr>
        <p:spPr>
          <a:xfrm>
            <a:off x="496230" y="3952808"/>
            <a:ext cx="10750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/>
              <a:t>2. </a:t>
            </a:r>
            <a:r>
              <a:rPr lang="ko-KR" altLang="en-US" b="1" dirty="0" err="1" smtClean="0"/>
              <a:t>퀘스트별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점수제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: </a:t>
            </a:r>
            <a:r>
              <a:rPr lang="ko-KR" altLang="en-US" dirty="0" smtClean="0"/>
              <a:t>하나의 </a:t>
            </a:r>
            <a:r>
              <a:rPr lang="ko-KR" altLang="en-US" dirty="0" err="1" smtClean="0"/>
              <a:t>퀘스트</a:t>
            </a:r>
            <a:r>
              <a:rPr lang="ko-KR" altLang="en-US" dirty="0" smtClean="0"/>
              <a:t> 내에 다양한 서브 </a:t>
            </a:r>
            <a:r>
              <a:rPr lang="ko-KR" altLang="en-US" dirty="0" err="1" smtClean="0"/>
              <a:t>퀘스트가</a:t>
            </a:r>
            <a:r>
              <a:rPr lang="ko-KR" altLang="en-US" dirty="0" smtClean="0"/>
              <a:t> 있을 경우 각 </a:t>
            </a:r>
            <a:r>
              <a:rPr lang="ko-KR" altLang="en-US" dirty="0" err="1" smtClean="0"/>
              <a:t>퀘스트별</a:t>
            </a:r>
            <a:r>
              <a:rPr lang="ko-KR" altLang="en-US" dirty="0" smtClean="0"/>
              <a:t> 세부 조정 가능</a:t>
            </a:r>
            <a:endParaRPr lang="ko-KR" altLang="en-US" b="1" dirty="0"/>
          </a:p>
        </p:txBody>
      </p:sp>
      <p:sp>
        <p:nvSpPr>
          <p:cNvPr id="59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638057" y="4438749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여행기사 좋아요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+15p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0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618441" y="5143410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여행코스 만들기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+100p</a:t>
            </a:r>
            <a:endParaRPr lang="ko-KR" altLang="en-US" sz="1200" b="1" dirty="0" smtClean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351783" y="5831402"/>
            <a:ext cx="10406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smtClean="0"/>
              <a:t>사용자 페이지</a:t>
            </a:r>
            <a:endParaRPr lang="ko-KR" altLang="en-US" sz="1050" b="1" dirty="0"/>
          </a:p>
        </p:txBody>
      </p:sp>
      <p:sp>
        <p:nvSpPr>
          <p:cNvPr id="62" name="직사각형 61"/>
          <p:cNvSpPr/>
          <p:nvPr/>
        </p:nvSpPr>
        <p:spPr>
          <a:xfrm>
            <a:off x="3925985" y="4530721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err="1" smtClean="0"/>
              <a:t>퀘스트명</a:t>
            </a:r>
            <a:endParaRPr lang="ko-KR" altLang="en-US" sz="1050" b="1" dirty="0"/>
          </a:p>
        </p:txBody>
      </p:sp>
      <p:sp>
        <p:nvSpPr>
          <p:cNvPr id="63" name="Text Box"/>
          <p:cNvSpPr/>
          <p:nvPr/>
        </p:nvSpPr>
        <p:spPr>
          <a:xfrm>
            <a:off x="4763933" y="4540479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대한민국 구석구석 둘러보기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915422" y="4827976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err="1" smtClean="0"/>
              <a:t>서브퀘스트</a:t>
            </a:r>
            <a:endParaRPr lang="ko-KR" altLang="en-US" sz="1050" b="1" dirty="0"/>
          </a:p>
        </p:txBody>
      </p:sp>
      <p:sp>
        <p:nvSpPr>
          <p:cNvPr id="69" name="Text Box"/>
          <p:cNvSpPr/>
          <p:nvPr/>
        </p:nvSpPr>
        <p:spPr>
          <a:xfrm>
            <a:off x="6469003" y="4869421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테마 둘러보기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0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5605730" y="4864895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71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접속</a:t>
              </a:r>
              <a:endParaRPr lang="ko-KR" altLang="en-US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2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3" name="Text Box"/>
          <p:cNvSpPr/>
          <p:nvPr/>
        </p:nvSpPr>
        <p:spPr>
          <a:xfrm>
            <a:off x="8214812" y="4872439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https://korean.visitkorea.or.kr/main/theme.do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Text Box"/>
          <p:cNvSpPr/>
          <p:nvPr/>
        </p:nvSpPr>
        <p:spPr>
          <a:xfrm>
            <a:off x="6458440" y="5148570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여행상품 조회하기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5" name="Drop-Down Box" descr="&lt;SmartSettings&gt;&lt;SmartResize enabled=&quot;True&quot; minWidth=&quot;18&quot; minHeight=&quot;7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5604221" y="5144044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76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 smtClean="0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 smtClean="0">
                  <a:solidFill>
                    <a:schemeClr val="tx1"/>
                  </a:solidFill>
                </a:rPr>
                <a:t>접속</a:t>
              </a:r>
              <a:endParaRPr lang="ko-KR" altLang="en-US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77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8" name="Text Box"/>
          <p:cNvSpPr/>
          <p:nvPr/>
        </p:nvSpPr>
        <p:spPr>
          <a:xfrm>
            <a:off x="8204249" y="5151588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https://korean.visitkorea.or.kr/tgpr/tgpr_main.do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873373" y="4443743"/>
            <a:ext cx="7859917" cy="138970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3844504" y="5870633"/>
            <a:ext cx="58862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smtClean="0"/>
              <a:t>관리자</a:t>
            </a:r>
            <a:endParaRPr lang="ko-KR" altLang="en-US" sz="1050" b="1" dirty="0"/>
          </a:p>
        </p:txBody>
      </p:sp>
      <p:grpSp>
        <p:nvGrpSpPr>
          <p:cNvPr id="81" name="Drop-Down Box" descr="&lt;SmartSettings&gt;&lt;SmartResize enabled=&quot;True&quot; minWidth=&quot;18&quot; minHeight=&quot;7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4744141" y="4867912"/>
            <a:ext cx="820721" cy="241092"/>
            <a:chOff x="595686" y="1261242"/>
            <a:chExt cx="1368150" cy="2410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2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5p</a:t>
              </a:r>
              <a:endParaRPr lang="ko-KR" altLang="en-US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Drop-Down Box" descr="&lt;SmartSettings&gt;&lt;SmartResize enabled=&quot;True&quot; minWidth=&quot;18&quot; minHeight=&quot;7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4733578" y="5147061"/>
            <a:ext cx="820721" cy="241092"/>
            <a:chOff x="595686" y="1261242"/>
            <a:chExt cx="1368150" cy="2410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5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</a:rPr>
                <a:t>10p</a:t>
              </a:r>
              <a:endParaRPr lang="ko-KR" altLang="en-US" sz="9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6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7" name="직사각형 86"/>
          <p:cNvSpPr/>
          <p:nvPr/>
        </p:nvSpPr>
        <p:spPr>
          <a:xfrm>
            <a:off x="3904859" y="5437576"/>
            <a:ext cx="135806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dirty="0" err="1" smtClean="0"/>
              <a:t>퀘스트</a:t>
            </a:r>
            <a:r>
              <a:rPr lang="ko-KR" altLang="en-US" sz="1050" b="1" dirty="0" smtClean="0"/>
              <a:t> 포인트 총합</a:t>
            </a:r>
            <a:endParaRPr lang="ko-KR" altLang="en-US" sz="1050" b="1" dirty="0"/>
          </a:p>
        </p:txBody>
      </p:sp>
      <p:sp>
        <p:nvSpPr>
          <p:cNvPr id="88" name="Text Box"/>
          <p:cNvSpPr/>
          <p:nvPr/>
        </p:nvSpPr>
        <p:spPr>
          <a:xfrm>
            <a:off x="5279980" y="5477513"/>
            <a:ext cx="6409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15P</a:t>
            </a:r>
            <a:endParaRPr lang="en-US" sz="900" dirty="0" smtClean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083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BE74A8F9-6D66-2910-CB39-36FD83FB6EBD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퀘스트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유형 </a:t>
            </a:r>
            <a:r>
              <a:rPr lang="en-US" altLang="ko-KR" b="1" dirty="0" smtClean="0"/>
              <a:t>: </a:t>
            </a:r>
            <a:r>
              <a:rPr lang="ko-KR" altLang="en-US" b="1" dirty="0" err="1" smtClean="0"/>
              <a:t>리워드</a:t>
            </a:r>
            <a:r>
              <a:rPr lang="ko-KR" altLang="en-US" b="1" dirty="0" smtClean="0"/>
              <a:t> 증정 </a:t>
            </a:r>
            <a:r>
              <a:rPr lang="ko-KR" altLang="en-US" b="1" dirty="0" err="1" smtClean="0"/>
              <a:t>목적별</a:t>
            </a:r>
            <a:endParaRPr lang="ko-KR" altLang="en-US" b="1" dirty="0"/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520573" y="1606986"/>
          <a:ext cx="11113131" cy="46933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4457"/>
                <a:gridCol w="4772108"/>
                <a:gridCol w="2778283"/>
                <a:gridCol w="2778283"/>
              </a:tblGrid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 smtClean="0"/>
                        <a:t>no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u="none" strike="noStrike" dirty="0"/>
                        <a:t>목적 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u="none" strike="noStrike" dirty="0"/>
                        <a:t>중요 활동 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u="none" strike="noStrike" dirty="0"/>
                        <a:t>전체 활동 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/>
                        <a:t>사용자 활동 데이터 확보 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/>
                        <a:t>31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/>
                        <a:t>유저 제작 </a:t>
                      </a:r>
                      <a:r>
                        <a:rPr lang="ko-KR" altLang="en-US" sz="1000" u="none" strike="noStrike" dirty="0" err="1"/>
                        <a:t>콘텐츠</a:t>
                      </a:r>
                      <a:r>
                        <a:rPr lang="ko-KR" altLang="en-US" sz="1000" u="none" strike="noStrike" dirty="0"/>
                        <a:t> 확보 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/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/>
                        <a:t>서비스 이용 유도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/>
                        <a:t>10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/>
                        <a:t>디지털 관광주민증 실적 증가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 dirty="0"/>
                        <a:t>KPI </a:t>
                      </a:r>
                      <a:r>
                        <a:rPr lang="ko-KR" altLang="en-US" sz="1000" u="none" strike="noStrike" dirty="0"/>
                        <a:t>실적에 기여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/>
                        <a:t>지역 방문 유도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/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 dirty="0"/>
                        <a:t>회원 증가 유도 </a:t>
                      </a:r>
                      <a:endParaRPr lang="ko-KR" altLang="en-US" sz="9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/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/>
                        <a:t>대한민국 구석구석 </a:t>
                      </a:r>
                      <a:r>
                        <a:rPr lang="ko-KR" altLang="en-US" sz="1000" u="none" strike="noStrike" dirty="0" err="1"/>
                        <a:t>콘텐츠</a:t>
                      </a:r>
                      <a:r>
                        <a:rPr lang="ko-KR" altLang="en-US" sz="1000" u="none" strike="noStrike" dirty="0"/>
                        <a:t> 확산 유도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/>
                        <a:t>여행상품홍보관 이용률 증가 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/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 dirty="0"/>
                        <a:t>회원 정보 최신화 </a:t>
                      </a:r>
                      <a:endParaRPr lang="ko-KR" altLang="en-US" sz="9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/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000" u="none" strike="noStrike"/>
                        <a:t>공사 사업 홍보 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000" u="none" strike="noStrike" dirty="0"/>
                        <a:t>다양한 </a:t>
                      </a:r>
                      <a:r>
                        <a:rPr lang="ko-KR" altLang="en-US" sz="1000" u="none" strike="noStrike" dirty="0" err="1"/>
                        <a:t>콘텐츠</a:t>
                      </a:r>
                      <a:r>
                        <a:rPr lang="ko-KR" altLang="en-US" sz="1000" u="none" strike="noStrike" dirty="0"/>
                        <a:t> 소비 유도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000" u="none" strike="noStrike" dirty="0"/>
                        <a:t>대한민국 구석구석 채널 확인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9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/>
                        <a:t>방문 당 페이지뷰 증가 유도</a:t>
                      </a:r>
                      <a:endParaRPr lang="ko-KR" altLang="en-US" sz="1000" b="0" i="0" u="none" strike="noStrike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/>
                        <a:t>21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/>
                        <a:t>백링크</a:t>
                      </a:r>
                      <a:r>
                        <a:rPr lang="en-US" altLang="ko-KR" sz="1000" u="none" strike="noStrike"/>
                        <a:t>(</a:t>
                      </a:r>
                      <a:r>
                        <a:rPr lang="ko-KR" altLang="en-US" sz="1000" u="none" strike="noStrike"/>
                        <a:t>인바운드링크</a:t>
                      </a:r>
                      <a:r>
                        <a:rPr lang="en-US" altLang="ko-KR" sz="1000" u="none" strike="noStrike"/>
                        <a:t>) </a:t>
                      </a:r>
                      <a:r>
                        <a:rPr lang="ko-KR" altLang="en-US" sz="1000" u="none" strike="noStrike"/>
                        <a:t>증가 유도 </a:t>
                      </a:r>
                      <a:endParaRPr lang="ko-KR" altLang="en-US" sz="1000" b="0" i="0" u="none" strike="noStrike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/>
                        <a:t>60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/>
                        <a:t>이벤트 참여 실적 증가</a:t>
                      </a:r>
                      <a:endParaRPr lang="ko-KR" altLang="en-US" sz="1000" b="0" i="0" u="none" strike="noStrike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 dirty="0"/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/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/>
                        <a:t>주요 콘텐츠 홍보 강화</a:t>
                      </a:r>
                      <a:endParaRPr lang="ko-KR" altLang="en-US" sz="1000" b="0" i="0" u="none" strike="noStrike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/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/>
                        <a:t>퀄리티 체크</a:t>
                      </a:r>
                      <a:endParaRPr lang="ko-KR" altLang="en-US" sz="900" b="0" i="0" u="none" strike="noStrike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/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u="none" strike="noStrike"/>
                        <a:t>회원 활동 유도 </a:t>
                      </a:r>
                      <a:endParaRPr lang="ko-KR" altLang="en-US" sz="900" b="0" i="0" u="none" strike="noStrike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u="none" strike="noStrike"/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dirty="0"/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0083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BE74A8F9-6D66-2910-CB39-36FD83FB6EBD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퀘스트</a:t>
            </a:r>
            <a:r>
              <a:rPr lang="ko-KR" altLang="en-US" b="1" dirty="0" smtClean="0"/>
              <a:t> </a:t>
            </a:r>
            <a:r>
              <a:rPr lang="ko-KR" altLang="en-US" b="1" dirty="0" smtClean="0"/>
              <a:t>유형 </a:t>
            </a:r>
            <a:r>
              <a:rPr lang="en-US" altLang="ko-KR" b="1" dirty="0" smtClean="0"/>
              <a:t>: </a:t>
            </a:r>
            <a:r>
              <a:rPr lang="ko-KR" altLang="en-US" b="1" dirty="0" smtClean="0"/>
              <a:t>메뉴 </a:t>
            </a:r>
            <a:r>
              <a:rPr lang="ko-KR" altLang="en-US" b="1" dirty="0" err="1" smtClean="0"/>
              <a:t>위치별</a:t>
            </a:r>
            <a:endParaRPr lang="ko-KR" altLang="en-US" b="1" dirty="0"/>
          </a:p>
        </p:txBody>
      </p:sp>
      <p:graphicFrame>
        <p:nvGraphicFramePr>
          <p:cNvPr id="64" name="표 63"/>
          <p:cNvGraphicFramePr>
            <a:graphicFrameLocks noGrp="1"/>
          </p:cNvGraphicFramePr>
          <p:nvPr/>
        </p:nvGraphicFramePr>
        <p:xfrm>
          <a:off x="520573" y="1606986"/>
          <a:ext cx="11113131" cy="2581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84457"/>
                <a:gridCol w="4772108"/>
                <a:gridCol w="2778283"/>
                <a:gridCol w="2778283"/>
              </a:tblGrid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u="none" strike="noStrike" dirty="0" smtClean="0"/>
                        <a:t>no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latin typeface="Arial"/>
                        </a:rPr>
                        <a:t>메뉴 위치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u="none" strike="noStrike" dirty="0"/>
                        <a:t>중요 </a:t>
                      </a:r>
                      <a:r>
                        <a:rPr lang="ko-KR" altLang="en-US" sz="1000" b="1" u="none" strike="noStrike" dirty="0" smtClean="0"/>
                        <a:t>활동</a:t>
                      </a:r>
                      <a:r>
                        <a:rPr lang="en-US" altLang="ko-KR" sz="1000" b="1" u="none" strike="noStrike" dirty="0" smtClean="0"/>
                        <a:t>(41)</a:t>
                      </a:r>
                      <a:r>
                        <a:rPr lang="ko-KR" altLang="en-US" sz="1000" b="1" u="none" strike="noStrike" dirty="0" smtClean="0"/>
                        <a:t> 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ko-KR" altLang="en-US" sz="1000" b="1" u="none" strike="noStrike" dirty="0"/>
                        <a:t>전체 </a:t>
                      </a:r>
                      <a:r>
                        <a:rPr lang="ko-KR" altLang="en-US" sz="1000" b="1" u="none" strike="noStrike" dirty="0" smtClean="0"/>
                        <a:t>활동</a:t>
                      </a:r>
                      <a:r>
                        <a:rPr lang="en-US" altLang="ko-KR" sz="1000" b="1" u="none" strike="noStrike" dirty="0" smtClean="0"/>
                        <a:t>(</a:t>
                      </a:r>
                      <a:r>
                        <a:rPr lang="ko-KR" altLang="en-US" sz="1000" b="1" u="none" strike="noStrike" dirty="0" smtClean="0"/>
                        <a:t>총 </a:t>
                      </a:r>
                      <a:r>
                        <a:rPr lang="en-US" altLang="ko-KR" sz="1000" b="1" u="none" strike="noStrike" dirty="0" smtClean="0"/>
                        <a:t>198)</a:t>
                      </a:r>
                      <a:r>
                        <a:rPr lang="ko-KR" altLang="en-US" sz="1000" b="1" u="none" strike="noStrike" dirty="0" smtClean="0"/>
                        <a:t> 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 smtClean="0">
                          <a:solidFill>
                            <a:srgbClr val="7B7B7B"/>
                          </a:solidFill>
                          <a:latin typeface="Arial"/>
                        </a:rPr>
                        <a:t>홈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2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 err="1" smtClean="0">
                          <a:solidFill>
                            <a:srgbClr val="7B7B7B"/>
                          </a:solidFill>
                          <a:latin typeface="Arial"/>
                        </a:rPr>
                        <a:t>지역메인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3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 smtClean="0">
                          <a:solidFill>
                            <a:srgbClr val="7B7B7B"/>
                          </a:solidFill>
                          <a:latin typeface="Arial"/>
                        </a:rPr>
                        <a:t>검색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 err="1" smtClean="0">
                          <a:solidFill>
                            <a:srgbClr val="7B7B7B"/>
                          </a:solidFill>
                          <a:latin typeface="Arial"/>
                        </a:rPr>
                        <a:t>여행콕콕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5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 smtClean="0">
                          <a:solidFill>
                            <a:srgbClr val="7B7B7B"/>
                          </a:solidFill>
                          <a:latin typeface="맑은 고딕"/>
                        </a:rPr>
                        <a:t>여행상품홍보관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 smtClean="0">
                          <a:solidFill>
                            <a:srgbClr val="7B7B7B"/>
                          </a:solidFill>
                          <a:latin typeface="Arial"/>
                        </a:rPr>
                        <a:t>여행정보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24(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위치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개 포함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7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 smtClean="0">
                          <a:solidFill>
                            <a:srgbClr val="7B7B7B"/>
                          </a:solidFill>
                          <a:latin typeface="Arial"/>
                        </a:rPr>
                        <a:t>여행지도</a:t>
                      </a:r>
                      <a:endParaRPr lang="ko-KR" altLang="en-US" sz="9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8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 err="1" smtClean="0">
                          <a:solidFill>
                            <a:srgbClr val="7B7B7B"/>
                          </a:solidFill>
                          <a:latin typeface="Arial"/>
                        </a:rPr>
                        <a:t>푸터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noFill/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 smtClean="0">
                          <a:solidFill>
                            <a:srgbClr val="7B7B7B"/>
                          </a:solidFill>
                          <a:latin typeface="Arial"/>
                        </a:rPr>
                        <a:t>공통</a:t>
                      </a:r>
                      <a:endParaRPr lang="ko-KR" altLang="en-US" sz="10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23466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/>
                        <a:t>10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 smtClean="0">
                          <a:solidFill>
                            <a:srgbClr val="7B7B7B"/>
                          </a:solidFill>
                          <a:latin typeface="Arial"/>
                        </a:rPr>
                        <a:t>로그인</a:t>
                      </a:r>
                      <a:endParaRPr lang="ko-KR" altLang="en-US" sz="900" b="0" i="0" u="none" strike="noStrike" dirty="0">
                        <a:solidFill>
                          <a:srgbClr val="7B7B7B"/>
                        </a:solidFill>
                        <a:latin typeface="Arial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800836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BE74A8F9-6D66-2910-CB39-36FD83FB6EBD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앱 로그인 사용자 증가 및 관광지 방문 유도를 위한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웹 기반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임무 및 보상 제공</a:t>
            </a:r>
            <a:r>
              <a:rPr lang="ko-KR" altLang="en-US" b="1" dirty="0"/>
              <a:t> 시스템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BC09A97D-79B1-3602-5F2E-D8CC2FFEEB70}"/>
              </a:ext>
            </a:extLst>
          </p:cNvPr>
          <p:cNvGrpSpPr/>
          <p:nvPr/>
        </p:nvGrpSpPr>
        <p:grpSpPr>
          <a:xfrm>
            <a:off x="700296" y="1478890"/>
            <a:ext cx="3338305" cy="5332281"/>
            <a:chOff x="607162" y="1631289"/>
            <a:chExt cx="2972421" cy="4747854"/>
          </a:xfrm>
        </p:grpSpPr>
        <p:grpSp>
          <p:nvGrpSpPr>
            <p:cNvPr id="9" name="그룹 8">
              <a:extLst>
                <a:ext uri="{FF2B5EF4-FFF2-40B4-BE49-F238E27FC236}">
                  <a16:creationId xmlns="" xmlns:a16="http://schemas.microsoft.com/office/drawing/2014/main" id="{76DCD579-BFBE-7C31-53C7-FCA2A178AB42}"/>
                </a:ext>
              </a:extLst>
            </p:cNvPr>
            <p:cNvGrpSpPr/>
            <p:nvPr/>
          </p:nvGrpSpPr>
          <p:grpSpPr>
            <a:xfrm>
              <a:off x="607162" y="1631289"/>
              <a:ext cx="2618842" cy="4747854"/>
              <a:chOff x="607162" y="1631289"/>
              <a:chExt cx="2618842" cy="4747854"/>
            </a:xfrm>
          </p:grpSpPr>
          <p:pic>
            <p:nvPicPr>
              <p:cNvPr id="8" name="그림 7">
                <a:extLst>
                  <a:ext uri="{FF2B5EF4-FFF2-40B4-BE49-F238E27FC236}">
                    <a16:creationId xmlns="" xmlns:a16="http://schemas.microsoft.com/office/drawing/2014/main" id="{B047E7CC-DFF0-9115-735B-63A0F87EF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933" y="1857062"/>
                <a:ext cx="1979892" cy="4288090"/>
              </a:xfrm>
              <a:prstGeom prst="rect">
                <a:avLst/>
              </a:prstGeom>
            </p:spPr>
          </p:pic>
          <p:pic>
            <p:nvPicPr>
              <p:cNvPr id="3074" name="Picture 2" descr="현실적인 스마트폰 목업 | 프리미엄 벡터">
                <a:extLst>
                  <a:ext uri="{FF2B5EF4-FFF2-40B4-BE49-F238E27FC236}">
                    <a16:creationId xmlns="" xmlns:a16="http://schemas.microsoft.com/office/drawing/2014/main" id="{821F1711-27CD-9B64-B842-F7D52E3D5B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753" t="9668" r="27753" b="9668"/>
              <a:stretch/>
            </p:blipFill>
            <p:spPr bwMode="auto">
              <a:xfrm>
                <a:off x="607162" y="1631289"/>
                <a:ext cx="2618842" cy="4747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E58526B0-7B95-75E0-E767-42783D6D03BA}"/>
                </a:ext>
              </a:extLst>
            </p:cNvPr>
            <p:cNvSpPr/>
            <p:nvPr/>
          </p:nvSpPr>
          <p:spPr>
            <a:xfrm>
              <a:off x="933450" y="1841500"/>
              <a:ext cx="1962150" cy="4318000"/>
            </a:xfrm>
            <a:prstGeom prst="roundRect">
              <a:avLst>
                <a:gd name="adj" fmla="val 819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928DF8A3-F935-A1CA-EB3D-78FC911E1D8A}"/>
                </a:ext>
              </a:extLst>
            </p:cNvPr>
            <p:cNvGrpSpPr/>
            <p:nvPr/>
          </p:nvGrpSpPr>
          <p:grpSpPr>
            <a:xfrm>
              <a:off x="2501050" y="2694940"/>
              <a:ext cx="365760" cy="365760"/>
              <a:chOff x="4669790" y="3892551"/>
              <a:chExt cx="1181099" cy="1181099"/>
            </a:xfrm>
          </p:grpSpPr>
          <p:sp>
            <p:nvSpPr>
              <p:cNvPr id="10" name="타원 9">
                <a:extLst>
                  <a:ext uri="{FF2B5EF4-FFF2-40B4-BE49-F238E27FC236}">
                    <a16:creationId xmlns="" xmlns:a16="http://schemas.microsoft.com/office/drawing/2014/main" id="{90D90EF6-3876-C3F2-FD00-5E0A9BE82E92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76" name="Picture 4">
                <a:extLst>
                  <a:ext uri="{FF2B5EF4-FFF2-40B4-BE49-F238E27FC236}">
                    <a16:creationId xmlns="" xmlns:a16="http://schemas.microsoft.com/office/drawing/2014/main" id="{127C0BF5-32A7-437C-73E8-4D76EC8F5E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7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719320" y="4108152"/>
                <a:ext cx="1057910" cy="832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2" name="Picture 10" descr="Pixal PNG Transparent Images Free Download | Vector Files | Pngtree">
              <a:extLst>
                <a:ext uri="{FF2B5EF4-FFF2-40B4-BE49-F238E27FC236}">
                  <a16:creationId xmlns="" xmlns:a16="http://schemas.microsoft.com/office/drawing/2014/main" id="{044FAB32-25C8-2E2A-4558-35D2336B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=""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0833" y1="55000" x2="50833" y2="55000"/>
                          <a14:foregroundMark x1="46389" y1="48056" x2="62500" y2="71944"/>
                          <a14:foregroundMark x1="68333" y1="45278" x2="46944" y2="69167"/>
                          <a14:foregroundMark x1="46944" y1="69167" x2="46667" y2="68889"/>
                          <a14:foregroundMark x1="35278" y1="34167" x2="35278" y2="34167"/>
                          <a14:foregroundMark x1="41944" y1="65833" x2="41944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3665" y="2841244"/>
              <a:ext cx="1225918" cy="122591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Picture 12" descr="Arrow Icon Vector Art, Icons, and Graphics for Free Download">
            <a:extLst>
              <a:ext uri="{FF2B5EF4-FFF2-40B4-BE49-F238E27FC236}">
                <a16:creationId xmlns="" xmlns:a16="http://schemas.microsoft.com/office/drawing/2014/main" id="{2E04E182-2421-BF81-5B42-392F82452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3622418" y="3992828"/>
            <a:ext cx="934437" cy="3453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0B2D76FD-65B0-7876-0E2D-FE2839467E1C}"/>
              </a:ext>
            </a:extLst>
          </p:cNvPr>
          <p:cNvGrpSpPr/>
          <p:nvPr/>
        </p:nvGrpSpPr>
        <p:grpSpPr>
          <a:xfrm>
            <a:off x="4499973" y="1478890"/>
            <a:ext cx="2941203" cy="5332281"/>
            <a:chOff x="607162" y="1631289"/>
            <a:chExt cx="2618842" cy="4747854"/>
          </a:xfrm>
        </p:grpSpPr>
        <p:pic>
          <p:nvPicPr>
            <p:cNvPr id="25" name="그림 24">
              <a:extLst>
                <a:ext uri="{FF2B5EF4-FFF2-40B4-BE49-F238E27FC236}">
                  <a16:creationId xmlns="" xmlns:a16="http://schemas.microsoft.com/office/drawing/2014/main" id="{4813DE8F-692B-826C-E213-F22821F01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26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A168721B-7444-6437-EEC4-C3473CBE2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=""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8B80F6DA-725E-BB7D-5CFA-C0C705359860}"/>
              </a:ext>
            </a:extLst>
          </p:cNvPr>
          <p:cNvSpPr/>
          <p:nvPr/>
        </p:nvSpPr>
        <p:spPr>
          <a:xfrm>
            <a:off x="4866425" y="1714976"/>
            <a:ext cx="2203677" cy="4849515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66ED54AB-4EC4-38CA-7FFB-370C1CFA226A}"/>
              </a:ext>
            </a:extLst>
          </p:cNvPr>
          <p:cNvSpPr/>
          <p:nvPr/>
        </p:nvSpPr>
        <p:spPr>
          <a:xfrm>
            <a:off x="4847380" y="1997221"/>
            <a:ext cx="2230212" cy="4191437"/>
          </a:xfrm>
          <a:prstGeom prst="roundRect">
            <a:avLst>
              <a:gd name="adj" fmla="val 2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E21A30EF-D438-DC1E-1BA8-DA41C621AAEF}"/>
              </a:ext>
            </a:extLst>
          </p:cNvPr>
          <p:cNvSpPr/>
          <p:nvPr/>
        </p:nvSpPr>
        <p:spPr>
          <a:xfrm>
            <a:off x="4847380" y="2076450"/>
            <a:ext cx="2236867" cy="234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퀘스트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51AFEE84-48F9-0A2C-E2F2-FF602BF23240}"/>
              </a:ext>
            </a:extLst>
          </p:cNvPr>
          <p:cNvGrpSpPr/>
          <p:nvPr/>
        </p:nvGrpSpPr>
        <p:grpSpPr>
          <a:xfrm>
            <a:off x="4863865" y="3273589"/>
            <a:ext cx="2201332" cy="261246"/>
            <a:chOff x="4377268" y="3163521"/>
            <a:chExt cx="2319612" cy="301462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="" xmlns:a16="http://schemas.microsoft.com/office/drawing/2014/main" id="{556C2FC7-2F62-FF99-CFCE-AB2679304EB9}"/>
                </a:ext>
              </a:extLst>
            </p:cNvPr>
            <p:cNvSpPr/>
            <p:nvPr/>
          </p:nvSpPr>
          <p:spPr>
            <a:xfrm>
              <a:off x="4377268" y="3166533"/>
              <a:ext cx="567770" cy="2984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상시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="" xmlns:a16="http://schemas.microsoft.com/office/drawing/2014/main" id="{F223EEAC-C1EA-C655-553D-DC0A3741CACB}"/>
                </a:ext>
              </a:extLst>
            </p:cNvPr>
            <p:cNvSpPr/>
            <p:nvPr/>
          </p:nvSpPr>
          <p:spPr>
            <a:xfrm>
              <a:off x="4961216" y="3166533"/>
              <a:ext cx="567770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기간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="" xmlns:a16="http://schemas.microsoft.com/office/drawing/2014/main" id="{0C67F462-A4F7-1BBA-04A5-FD98CC0DFC47}"/>
                </a:ext>
              </a:extLst>
            </p:cNvPr>
            <p:cNvSpPr/>
            <p:nvPr/>
          </p:nvSpPr>
          <p:spPr>
            <a:xfrm>
              <a:off x="5545164" y="3166533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지역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="" xmlns:a16="http://schemas.microsoft.com/office/drawing/2014/main" id="{E4A25778-1F60-68F1-55FE-61CA5B7D04E6}"/>
                </a:ext>
              </a:extLst>
            </p:cNvPr>
            <p:cNvSpPr/>
            <p:nvPr/>
          </p:nvSpPr>
          <p:spPr>
            <a:xfrm>
              <a:off x="6129111" y="3163521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3073" name="그룹 3072">
            <a:extLst>
              <a:ext uri="{FF2B5EF4-FFF2-40B4-BE49-F238E27FC236}">
                <a16:creationId xmlns="" xmlns:a16="http://schemas.microsoft.com/office/drawing/2014/main" id="{D8E4CE99-2353-894E-DB1F-57CB7464947C}"/>
              </a:ext>
            </a:extLst>
          </p:cNvPr>
          <p:cNvGrpSpPr/>
          <p:nvPr/>
        </p:nvGrpSpPr>
        <p:grpSpPr>
          <a:xfrm>
            <a:off x="4874652" y="2343118"/>
            <a:ext cx="533400" cy="563847"/>
            <a:chOff x="6922723" y="3061823"/>
            <a:chExt cx="533400" cy="563847"/>
          </a:xfrm>
        </p:grpSpPr>
        <p:pic>
          <p:nvPicPr>
            <p:cNvPr id="3092" name="Picture 20" descr="Image Generation AI] CG Avatar Replacement using Stable Diffusion –  OpenFashion">
              <a:extLst>
                <a:ext uri="{FF2B5EF4-FFF2-40B4-BE49-F238E27FC236}">
                  <a16:creationId xmlns="" xmlns:a16="http://schemas.microsoft.com/office/drawing/2014/main" id="{5BBE7BF0-4F1D-AD27-5F8E-861BB201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="" xmlns:a14="http://schemas.microsoft.com/office/drawing/2010/main">
                    <a14:imgLayer r:embed="rId13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타원 58">
              <a:extLst>
                <a:ext uri="{FF2B5EF4-FFF2-40B4-BE49-F238E27FC236}">
                  <a16:creationId xmlns="" xmlns:a16="http://schemas.microsoft.com/office/drawing/2014/main" id="{29E31E6F-AD56-4A2C-51A5-28106FCE1D83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79" name="직사각형 3078">
            <a:extLst>
              <a:ext uri="{FF2B5EF4-FFF2-40B4-BE49-F238E27FC236}">
                <a16:creationId xmlns="" xmlns:a16="http://schemas.microsoft.com/office/drawing/2014/main" id="{B49786E7-116A-7F94-2BBA-C3E3D88F3877}"/>
              </a:ext>
            </a:extLst>
          </p:cNvPr>
          <p:cNvSpPr/>
          <p:nvPr/>
        </p:nvSpPr>
        <p:spPr>
          <a:xfrm>
            <a:off x="5373450" y="2563783"/>
            <a:ext cx="1535116" cy="4588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닉네임</a:t>
            </a:r>
            <a:r>
              <a:rPr lang="en-US" altLang="ko-KR" sz="800" b="1" dirty="0">
                <a:solidFill>
                  <a:schemeClr val="tx1"/>
                </a:solidFill>
              </a:rPr>
              <a:t>: </a:t>
            </a:r>
            <a:r>
              <a:rPr lang="ko-KR" altLang="en-US" sz="800" b="1" dirty="0">
                <a:solidFill>
                  <a:schemeClr val="tx1"/>
                </a:solidFill>
              </a:rPr>
              <a:t>준석지수아빠</a:t>
            </a:r>
            <a:endParaRPr lang="en-US" altLang="ko-KR" sz="800" b="1" dirty="0">
              <a:solidFill>
                <a:schemeClr val="tx1"/>
              </a:solidFill>
            </a:endParaRPr>
          </a:p>
          <a:p>
            <a:r>
              <a:rPr lang="ko-KR" altLang="en-US" sz="800" b="1" dirty="0">
                <a:solidFill>
                  <a:schemeClr val="tx1"/>
                </a:solidFill>
              </a:rPr>
              <a:t>랭크포인트</a:t>
            </a:r>
            <a:r>
              <a:rPr lang="en-US" altLang="ko-KR" sz="800" b="1" dirty="0">
                <a:solidFill>
                  <a:schemeClr val="tx1"/>
                </a:solidFill>
              </a:rPr>
              <a:t>: 999,999,999</a:t>
            </a:r>
          </a:p>
          <a:p>
            <a:r>
              <a:rPr lang="ko-KR" altLang="en-US" sz="800" b="1" dirty="0" err="1">
                <a:solidFill>
                  <a:schemeClr val="tx1"/>
                </a:solidFill>
              </a:rPr>
              <a:t>샵포인트</a:t>
            </a:r>
            <a:r>
              <a:rPr lang="en-US" altLang="ko-KR" sz="800" b="1" dirty="0">
                <a:solidFill>
                  <a:schemeClr val="tx1"/>
                </a:solidFill>
              </a:rPr>
              <a:t>: 999,999,999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094" name="Picture 22">
            <a:extLst>
              <a:ext uri="{FF2B5EF4-FFF2-40B4-BE49-F238E27FC236}">
                <a16:creationId xmlns="" xmlns:a16="http://schemas.microsoft.com/office/drawing/2014/main" id="{F0ECB57E-2B72-AD9F-0DAE-B30038EA7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5427097" y="2325267"/>
            <a:ext cx="304599" cy="291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22">
            <a:extLst>
              <a:ext uri="{FF2B5EF4-FFF2-40B4-BE49-F238E27FC236}">
                <a16:creationId xmlns="" xmlns:a16="http://schemas.microsoft.com/office/drawing/2014/main" id="{E9EA6F28-8033-5143-B732-D633E6C82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backgroundRemoval t="73629" b="92405" l="29255" r="45567">
                        <a14:foregroundMark x1="35993" y1="73840" x2="35993" y2="73840"/>
                        <a14:foregroundMark x1="45213" y1="81857" x2="45213" y2="81857"/>
                        <a14:foregroundMark x1="38121" y1="92405" x2="38121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402" t="71428" r="52346" b="5505"/>
          <a:stretch/>
        </p:blipFill>
        <p:spPr bwMode="auto">
          <a:xfrm>
            <a:off x="5694937" y="2332927"/>
            <a:ext cx="298386" cy="2856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5" name="타원 3084">
            <a:extLst>
              <a:ext uri="{FF2B5EF4-FFF2-40B4-BE49-F238E27FC236}">
                <a16:creationId xmlns="" xmlns:a16="http://schemas.microsoft.com/office/drawing/2014/main" id="{3C5B8F77-992E-5BD8-6887-969B55BAD269}"/>
              </a:ext>
            </a:extLst>
          </p:cNvPr>
          <p:cNvSpPr/>
          <p:nvPr/>
        </p:nvSpPr>
        <p:spPr>
          <a:xfrm>
            <a:off x="5988636" y="2351909"/>
            <a:ext cx="247650" cy="2476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7" name="타원 3086">
            <a:extLst>
              <a:ext uri="{FF2B5EF4-FFF2-40B4-BE49-F238E27FC236}">
                <a16:creationId xmlns="" xmlns:a16="http://schemas.microsoft.com/office/drawing/2014/main" id="{91F75BC5-0CBD-0ADC-750D-168163588F74}"/>
              </a:ext>
            </a:extLst>
          </p:cNvPr>
          <p:cNvSpPr/>
          <p:nvPr/>
        </p:nvSpPr>
        <p:spPr>
          <a:xfrm>
            <a:off x="6259493" y="2351909"/>
            <a:ext cx="247650" cy="2476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8" name="타원 3087">
            <a:extLst>
              <a:ext uri="{FF2B5EF4-FFF2-40B4-BE49-F238E27FC236}">
                <a16:creationId xmlns="" xmlns:a16="http://schemas.microsoft.com/office/drawing/2014/main" id="{C14931E2-D26E-DE1A-92D6-79FC43B0B27D}"/>
              </a:ext>
            </a:extLst>
          </p:cNvPr>
          <p:cNvSpPr/>
          <p:nvPr/>
        </p:nvSpPr>
        <p:spPr>
          <a:xfrm>
            <a:off x="6528263" y="2351909"/>
            <a:ext cx="247650" cy="2476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90" name="사각형: 둥근 모서리 3089">
            <a:extLst>
              <a:ext uri="{FF2B5EF4-FFF2-40B4-BE49-F238E27FC236}">
                <a16:creationId xmlns="" xmlns:a16="http://schemas.microsoft.com/office/drawing/2014/main" id="{A9E62064-B3DC-8123-906B-D6A3AD830B79}"/>
              </a:ext>
            </a:extLst>
          </p:cNvPr>
          <p:cNvSpPr/>
          <p:nvPr/>
        </p:nvSpPr>
        <p:spPr>
          <a:xfrm>
            <a:off x="4863091" y="3022602"/>
            <a:ext cx="1088550" cy="2201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랭킹확인</a:t>
            </a:r>
          </a:p>
        </p:txBody>
      </p:sp>
      <p:sp>
        <p:nvSpPr>
          <p:cNvPr id="3091" name="사각형: 둥근 모서리 3090">
            <a:extLst>
              <a:ext uri="{FF2B5EF4-FFF2-40B4-BE49-F238E27FC236}">
                <a16:creationId xmlns="" xmlns:a16="http://schemas.microsoft.com/office/drawing/2014/main" id="{297A153A-69DB-A3C7-1304-460E09D5FDEC}"/>
              </a:ext>
            </a:extLst>
          </p:cNvPr>
          <p:cNvSpPr/>
          <p:nvPr/>
        </p:nvSpPr>
        <p:spPr>
          <a:xfrm>
            <a:off x="5970297" y="3026650"/>
            <a:ext cx="1088550" cy="22013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</a:rPr>
              <a:t>뱃지</a:t>
            </a:r>
            <a:r>
              <a:rPr lang="ko-KR" altLang="en-US" sz="800" b="1" dirty="0" smtClean="0">
                <a:solidFill>
                  <a:schemeClr val="tx1"/>
                </a:solidFill>
              </a:rPr>
              <a:t> 도감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096" name="Picture 24" descr="Edit Icon PNG vector in SVG, PDF, AI, CDR format">
            <a:extLst>
              <a:ext uri="{FF2B5EF4-FFF2-40B4-BE49-F238E27FC236}">
                <a16:creationId xmlns="" xmlns:a16="http://schemas.microsoft.com/office/drawing/2014/main" id="{52E17F79-C965-5726-AAC7-DB4F18840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=""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51351" y1="47423" x2="51351" y2="47423"/>
                        <a14:foregroundMark x1="38610" y1="62887" x2="38610" y2="62887"/>
                        <a14:foregroundMark x1="72973" y1="20619" x2="72973" y2="20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474" t="8634" r="20474" b="8634"/>
          <a:stretch/>
        </p:blipFill>
        <p:spPr bwMode="auto">
          <a:xfrm>
            <a:off x="6782113" y="2331261"/>
            <a:ext cx="291073" cy="3074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7" name="사각형: 둥근 모서리 3096">
            <a:extLst>
              <a:ext uri="{FF2B5EF4-FFF2-40B4-BE49-F238E27FC236}">
                <a16:creationId xmlns="" xmlns:a16="http://schemas.microsoft.com/office/drawing/2014/main" id="{2456C303-B5DE-FDBF-5F76-AC546CD2FD5F}"/>
              </a:ext>
            </a:extLst>
          </p:cNvPr>
          <p:cNvSpPr/>
          <p:nvPr/>
        </p:nvSpPr>
        <p:spPr>
          <a:xfrm>
            <a:off x="4875717" y="3586480"/>
            <a:ext cx="2169160" cy="574040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098" name="사각형: 둥근 모서리 3097">
            <a:extLst>
              <a:ext uri="{FF2B5EF4-FFF2-40B4-BE49-F238E27FC236}">
                <a16:creationId xmlns="" xmlns:a16="http://schemas.microsoft.com/office/drawing/2014/main" id="{5B57F421-5308-FCE1-EFD5-67612E094D1A}"/>
              </a:ext>
            </a:extLst>
          </p:cNvPr>
          <p:cNvSpPr/>
          <p:nvPr/>
        </p:nvSpPr>
        <p:spPr>
          <a:xfrm>
            <a:off x="5302437" y="3603958"/>
            <a:ext cx="1280161" cy="574040"/>
          </a:xfrm>
          <a:prstGeom prst="roundRect">
            <a:avLst>
              <a:gd name="adj" fmla="val 60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여행의 시작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700" dirty="0">
                <a:solidFill>
                  <a:schemeClr val="tx1"/>
                </a:solidFill>
              </a:rPr>
              <a:t>앱의 모든 기능을 사용하기 위한 기본 준비하기</a:t>
            </a:r>
          </a:p>
        </p:txBody>
      </p:sp>
      <p:pic>
        <p:nvPicPr>
          <p:cNvPr id="3100" name="Picture 22">
            <a:extLst>
              <a:ext uri="{FF2B5EF4-FFF2-40B4-BE49-F238E27FC236}">
                <a16:creationId xmlns="" xmlns:a16="http://schemas.microsoft.com/office/drawing/2014/main" id="{9DC2B1B8-FE6C-9A88-E73E-9AFDB58EB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4964139" y="3652633"/>
            <a:ext cx="386063" cy="3695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1" name="직사각형 3100">
            <a:extLst>
              <a:ext uri="{FF2B5EF4-FFF2-40B4-BE49-F238E27FC236}">
                <a16:creationId xmlns="" xmlns:a16="http://schemas.microsoft.com/office/drawing/2014/main" id="{B0C25534-1F03-A464-88F4-8D193E7044CC}"/>
              </a:ext>
            </a:extLst>
          </p:cNvPr>
          <p:cNvSpPr/>
          <p:nvPr/>
        </p:nvSpPr>
        <p:spPr>
          <a:xfrm>
            <a:off x="4971442" y="3608680"/>
            <a:ext cx="358618" cy="67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3102" name="사각형: 둥근 모서리 3101">
            <a:extLst>
              <a:ext uri="{FF2B5EF4-FFF2-40B4-BE49-F238E27FC236}">
                <a16:creationId xmlns="" xmlns:a16="http://schemas.microsoft.com/office/drawing/2014/main" id="{72A0D1E7-99D3-E682-A522-E544A20ED219}"/>
              </a:ext>
            </a:extLst>
          </p:cNvPr>
          <p:cNvSpPr/>
          <p:nvPr/>
        </p:nvSpPr>
        <p:spPr>
          <a:xfrm>
            <a:off x="4933714" y="4025900"/>
            <a:ext cx="436034" cy="931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1/2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03" name="Picture 22">
            <a:extLst>
              <a:ext uri="{FF2B5EF4-FFF2-40B4-BE49-F238E27FC236}">
                <a16:creationId xmlns="" xmlns:a16="http://schemas.microsoft.com/office/drawing/2014/main" id="{EF3BAB2F-BE6A-318D-E1F6-370B44F6E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17140"/>
          <a:stretch/>
        </p:blipFill>
        <p:spPr bwMode="auto">
          <a:xfrm>
            <a:off x="4964138" y="3653997"/>
            <a:ext cx="386063" cy="1956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4" name="이등변 삼각형 3103">
            <a:extLst>
              <a:ext uri="{FF2B5EF4-FFF2-40B4-BE49-F238E27FC236}">
                <a16:creationId xmlns="" xmlns:a16="http://schemas.microsoft.com/office/drawing/2014/main" id="{E7A86FDB-01CA-3669-EBC9-918F3C430BB0}"/>
              </a:ext>
            </a:extLst>
          </p:cNvPr>
          <p:cNvSpPr/>
          <p:nvPr/>
        </p:nvSpPr>
        <p:spPr>
          <a:xfrm rot="5400000">
            <a:off x="6707648" y="3760162"/>
            <a:ext cx="259283" cy="2235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05" name="사각형: 둥근 모서리 3104">
            <a:extLst>
              <a:ext uri="{FF2B5EF4-FFF2-40B4-BE49-F238E27FC236}">
                <a16:creationId xmlns="" xmlns:a16="http://schemas.microsoft.com/office/drawing/2014/main" id="{16E2874E-4387-C533-6BB4-2DAA1D32A259}"/>
              </a:ext>
            </a:extLst>
          </p:cNvPr>
          <p:cNvSpPr/>
          <p:nvPr/>
        </p:nvSpPr>
        <p:spPr>
          <a:xfrm>
            <a:off x="4873803" y="4193495"/>
            <a:ext cx="2169160" cy="574040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106" name="사각형: 둥근 모서리 3105">
            <a:extLst>
              <a:ext uri="{FF2B5EF4-FFF2-40B4-BE49-F238E27FC236}">
                <a16:creationId xmlns="" xmlns:a16="http://schemas.microsoft.com/office/drawing/2014/main" id="{8EB84D13-4CAB-4C62-AEF1-CC85012718EC}"/>
              </a:ext>
            </a:extLst>
          </p:cNvPr>
          <p:cNvSpPr/>
          <p:nvPr/>
        </p:nvSpPr>
        <p:spPr>
          <a:xfrm>
            <a:off x="5300523" y="4210973"/>
            <a:ext cx="1280161" cy="574040"/>
          </a:xfrm>
          <a:prstGeom prst="roundRect">
            <a:avLst>
              <a:gd name="adj" fmla="val 60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추천의 달인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ko-KR" altLang="en-US" sz="700" dirty="0">
                <a:solidFill>
                  <a:schemeClr val="tx1"/>
                </a:solidFill>
              </a:rPr>
              <a:t>여행 경험을 다른 사람들에게 추천해 보세요</a:t>
            </a:r>
            <a:r>
              <a:rPr lang="en-US" altLang="ko-KR" sz="700" dirty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3107" name="Picture 22">
            <a:extLst>
              <a:ext uri="{FF2B5EF4-FFF2-40B4-BE49-F238E27FC236}">
                <a16:creationId xmlns="" xmlns:a16="http://schemas.microsoft.com/office/drawing/2014/main" id="{7165CFBB-A43B-1F84-B2D9-9FCF4977C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4962225" y="4259648"/>
            <a:ext cx="386063" cy="3695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8" name="직사각형 3107">
            <a:extLst>
              <a:ext uri="{FF2B5EF4-FFF2-40B4-BE49-F238E27FC236}">
                <a16:creationId xmlns="" xmlns:a16="http://schemas.microsoft.com/office/drawing/2014/main" id="{AC64CC36-C849-0A31-6EC8-58FE6475B968}"/>
              </a:ext>
            </a:extLst>
          </p:cNvPr>
          <p:cNvSpPr/>
          <p:nvPr/>
        </p:nvSpPr>
        <p:spPr>
          <a:xfrm>
            <a:off x="4969528" y="4215695"/>
            <a:ext cx="358618" cy="67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3109" name="사각형: 둥근 모서리 3108">
            <a:extLst>
              <a:ext uri="{FF2B5EF4-FFF2-40B4-BE49-F238E27FC236}">
                <a16:creationId xmlns="" xmlns:a16="http://schemas.microsoft.com/office/drawing/2014/main" id="{4D7C7D5F-FF30-371B-2D28-601C58A2CF1F}"/>
              </a:ext>
            </a:extLst>
          </p:cNvPr>
          <p:cNvSpPr/>
          <p:nvPr/>
        </p:nvSpPr>
        <p:spPr>
          <a:xfrm>
            <a:off x="4931800" y="4632915"/>
            <a:ext cx="436034" cy="931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chemeClr val="tx1"/>
                </a:solidFill>
              </a:rPr>
              <a:t>2/5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110" name="Picture 22">
            <a:extLst>
              <a:ext uri="{FF2B5EF4-FFF2-40B4-BE49-F238E27FC236}">
                <a16:creationId xmlns="" xmlns:a16="http://schemas.microsoft.com/office/drawing/2014/main" id="{B645978B-C876-305C-59B4-9C92EE31D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15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17140"/>
          <a:stretch/>
        </p:blipFill>
        <p:spPr bwMode="auto">
          <a:xfrm>
            <a:off x="4962224" y="4261012"/>
            <a:ext cx="386063" cy="1956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1" name="이등변 삼각형 3110">
            <a:extLst>
              <a:ext uri="{FF2B5EF4-FFF2-40B4-BE49-F238E27FC236}">
                <a16:creationId xmlns="" xmlns:a16="http://schemas.microsoft.com/office/drawing/2014/main" id="{A4E89081-4133-3585-7B85-4C68391622A0}"/>
              </a:ext>
            </a:extLst>
          </p:cNvPr>
          <p:cNvSpPr/>
          <p:nvPr/>
        </p:nvSpPr>
        <p:spPr>
          <a:xfrm rot="5400000">
            <a:off x="6705734" y="4367177"/>
            <a:ext cx="259283" cy="2235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12" name="Picture 12" descr="Arrow Icon Vector Art, Icons, and Graphics for Free Download">
            <a:extLst>
              <a:ext uri="{FF2B5EF4-FFF2-40B4-BE49-F238E27FC236}">
                <a16:creationId xmlns="" xmlns:a16="http://schemas.microsoft.com/office/drawing/2014/main" id="{9377E0FE-DF6E-842A-0A96-2BFD42663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7475926" y="4024140"/>
            <a:ext cx="934437" cy="3453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10" descr="Pixal PNG Transparent Images Free Download | Vector Files | Pngtree">
            <a:extLst>
              <a:ext uri="{FF2B5EF4-FFF2-40B4-BE49-F238E27FC236}">
                <a16:creationId xmlns="" xmlns:a16="http://schemas.microsoft.com/office/drawing/2014/main" id="{800C13AD-5C1B-6FAD-2B89-9BB42EF2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=""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9" y="3660885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26" name="그룹 3225">
            <a:extLst>
              <a:ext uri="{FF2B5EF4-FFF2-40B4-BE49-F238E27FC236}">
                <a16:creationId xmlns="" xmlns:a16="http://schemas.microsoft.com/office/drawing/2014/main" id="{5FF690F3-7030-57A9-0698-11875BDF4E5F}"/>
              </a:ext>
            </a:extLst>
          </p:cNvPr>
          <p:cNvGrpSpPr/>
          <p:nvPr/>
        </p:nvGrpSpPr>
        <p:grpSpPr>
          <a:xfrm>
            <a:off x="8362636" y="1478890"/>
            <a:ext cx="2941203" cy="5332281"/>
            <a:chOff x="8362636" y="1478890"/>
            <a:chExt cx="2941203" cy="5332281"/>
          </a:xfrm>
        </p:grpSpPr>
        <p:grpSp>
          <p:nvGrpSpPr>
            <p:cNvPr id="3150" name="그룹 3149">
              <a:extLst>
                <a:ext uri="{FF2B5EF4-FFF2-40B4-BE49-F238E27FC236}">
                  <a16:creationId xmlns="" xmlns:a16="http://schemas.microsoft.com/office/drawing/2014/main" id="{821F402B-F8EF-3318-C1E6-D37791DCE688}"/>
                </a:ext>
              </a:extLst>
            </p:cNvPr>
            <p:cNvGrpSpPr/>
            <p:nvPr/>
          </p:nvGrpSpPr>
          <p:grpSpPr>
            <a:xfrm>
              <a:off x="8362636" y="1478890"/>
              <a:ext cx="2941203" cy="5332281"/>
              <a:chOff x="607162" y="1631289"/>
              <a:chExt cx="2618842" cy="4747854"/>
            </a:xfrm>
          </p:grpSpPr>
          <p:pic>
            <p:nvPicPr>
              <p:cNvPr id="3185" name="그림 3184">
                <a:extLst>
                  <a:ext uri="{FF2B5EF4-FFF2-40B4-BE49-F238E27FC236}">
                    <a16:creationId xmlns="" xmlns:a16="http://schemas.microsoft.com/office/drawing/2014/main" id="{A113A88B-7D99-5D0F-2A3E-7BF305E9D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933" y="1857062"/>
                <a:ext cx="1979892" cy="4288090"/>
              </a:xfrm>
              <a:prstGeom prst="rect">
                <a:avLst/>
              </a:prstGeom>
            </p:spPr>
          </p:pic>
          <p:pic>
            <p:nvPicPr>
              <p:cNvPr id="3186" name="Picture 2" descr="현실적인 스마트폰 목업 | 프리미엄 벡터">
                <a:extLst>
                  <a:ext uri="{FF2B5EF4-FFF2-40B4-BE49-F238E27FC236}">
                    <a16:creationId xmlns="" xmlns:a16="http://schemas.microsoft.com/office/drawing/2014/main" id="{18B163A2-F3A4-9CEF-0594-A1B72CE9E7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753" t="9668" r="27753" b="9668"/>
              <a:stretch/>
            </p:blipFill>
            <p:spPr bwMode="auto">
              <a:xfrm>
                <a:off x="607162" y="1631289"/>
                <a:ext cx="2618842" cy="4747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51" name="사각형: 둥근 모서리 3150">
              <a:extLst>
                <a:ext uri="{FF2B5EF4-FFF2-40B4-BE49-F238E27FC236}">
                  <a16:creationId xmlns="" xmlns:a16="http://schemas.microsoft.com/office/drawing/2014/main" id="{DF5A0622-D8E4-6A39-B440-11621D1633C2}"/>
                </a:ext>
              </a:extLst>
            </p:cNvPr>
            <p:cNvSpPr/>
            <p:nvPr/>
          </p:nvSpPr>
          <p:spPr>
            <a:xfrm>
              <a:off x="8729088" y="1714976"/>
              <a:ext cx="2203677" cy="4849515"/>
            </a:xfrm>
            <a:prstGeom prst="roundRect">
              <a:avLst>
                <a:gd name="adj" fmla="val 819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2" name="사각형: 둥근 모서리 3151">
              <a:extLst>
                <a:ext uri="{FF2B5EF4-FFF2-40B4-BE49-F238E27FC236}">
                  <a16:creationId xmlns="" xmlns:a16="http://schemas.microsoft.com/office/drawing/2014/main" id="{F40CDCE7-C89E-0D52-E98A-9A5AEB933D7B}"/>
                </a:ext>
              </a:extLst>
            </p:cNvPr>
            <p:cNvSpPr/>
            <p:nvPr/>
          </p:nvSpPr>
          <p:spPr>
            <a:xfrm>
              <a:off x="8710043" y="1997221"/>
              <a:ext cx="2230212" cy="4191437"/>
            </a:xfrm>
            <a:prstGeom prst="roundRect">
              <a:avLst>
                <a:gd name="adj" fmla="val 24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3" name="직사각형 3152">
              <a:extLst>
                <a:ext uri="{FF2B5EF4-FFF2-40B4-BE49-F238E27FC236}">
                  <a16:creationId xmlns="" xmlns:a16="http://schemas.microsoft.com/office/drawing/2014/main" id="{DCD3636E-C802-0A24-7711-5BE35FBB93CA}"/>
                </a:ext>
              </a:extLst>
            </p:cNvPr>
            <p:cNvSpPr/>
            <p:nvPr/>
          </p:nvSpPr>
          <p:spPr>
            <a:xfrm>
              <a:off x="8710043" y="2076450"/>
              <a:ext cx="2236867" cy="2349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퀘스트</a:t>
              </a:r>
            </a:p>
          </p:txBody>
        </p:sp>
        <p:grpSp>
          <p:nvGrpSpPr>
            <p:cNvPr id="3154" name="그룹 3153">
              <a:extLst>
                <a:ext uri="{FF2B5EF4-FFF2-40B4-BE49-F238E27FC236}">
                  <a16:creationId xmlns="" xmlns:a16="http://schemas.microsoft.com/office/drawing/2014/main" id="{DEB7785C-1B56-5C71-4920-428596716752}"/>
                </a:ext>
              </a:extLst>
            </p:cNvPr>
            <p:cNvGrpSpPr/>
            <p:nvPr/>
          </p:nvGrpSpPr>
          <p:grpSpPr>
            <a:xfrm>
              <a:off x="8726528" y="3273589"/>
              <a:ext cx="2201332" cy="261246"/>
              <a:chOff x="4377268" y="3163521"/>
              <a:chExt cx="2319612" cy="301462"/>
            </a:xfrm>
          </p:grpSpPr>
          <p:sp>
            <p:nvSpPr>
              <p:cNvPr id="3181" name="사각형: 둥근 모서리 3180">
                <a:extLst>
                  <a:ext uri="{FF2B5EF4-FFF2-40B4-BE49-F238E27FC236}">
                    <a16:creationId xmlns="" xmlns:a16="http://schemas.microsoft.com/office/drawing/2014/main" id="{078A51B2-799C-6723-DE25-00D7555FFFD4}"/>
                  </a:ext>
                </a:extLst>
              </p:cNvPr>
              <p:cNvSpPr/>
              <p:nvPr/>
            </p:nvSpPr>
            <p:spPr>
              <a:xfrm>
                <a:off x="4377268" y="3166533"/>
                <a:ext cx="567770" cy="298450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상시</a:t>
                </a:r>
              </a:p>
            </p:txBody>
          </p:sp>
          <p:sp>
            <p:nvSpPr>
              <p:cNvPr id="3182" name="사각형: 둥근 모서리 3181">
                <a:extLst>
                  <a:ext uri="{FF2B5EF4-FFF2-40B4-BE49-F238E27FC236}">
                    <a16:creationId xmlns="" xmlns:a16="http://schemas.microsoft.com/office/drawing/2014/main" id="{0CC87928-8592-55DD-3E0F-FE66920E4EEA}"/>
                  </a:ext>
                </a:extLst>
              </p:cNvPr>
              <p:cNvSpPr/>
              <p:nvPr/>
            </p:nvSpPr>
            <p:spPr>
              <a:xfrm>
                <a:off x="4961216" y="3166533"/>
                <a:ext cx="567770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기간</a:t>
                </a:r>
              </a:p>
            </p:txBody>
          </p:sp>
          <p:sp>
            <p:nvSpPr>
              <p:cNvPr id="3183" name="사각형: 둥근 모서리 3182">
                <a:extLst>
                  <a:ext uri="{FF2B5EF4-FFF2-40B4-BE49-F238E27FC236}">
                    <a16:creationId xmlns="" xmlns:a16="http://schemas.microsoft.com/office/drawing/2014/main" id="{775E42CE-EE63-B82C-C5D8-80F3AA5FC1BF}"/>
                  </a:ext>
                </a:extLst>
              </p:cNvPr>
              <p:cNvSpPr/>
              <p:nvPr/>
            </p:nvSpPr>
            <p:spPr>
              <a:xfrm>
                <a:off x="5545164" y="3166533"/>
                <a:ext cx="567769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지역</a:t>
                </a:r>
              </a:p>
            </p:txBody>
          </p:sp>
          <p:sp>
            <p:nvSpPr>
              <p:cNvPr id="3184" name="사각형: 둥근 모서리 3183">
                <a:extLst>
                  <a:ext uri="{FF2B5EF4-FFF2-40B4-BE49-F238E27FC236}">
                    <a16:creationId xmlns="" xmlns:a16="http://schemas.microsoft.com/office/drawing/2014/main" id="{E393A9F3-6ABC-BBBC-B205-36E3CD70B901}"/>
                  </a:ext>
                </a:extLst>
              </p:cNvPr>
              <p:cNvSpPr/>
              <p:nvPr/>
            </p:nvSpPr>
            <p:spPr>
              <a:xfrm>
                <a:off x="6129111" y="3163521"/>
                <a:ext cx="567769" cy="2984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</p:grpSp>
        <p:grpSp>
          <p:nvGrpSpPr>
            <p:cNvPr id="3155" name="그룹 3154">
              <a:extLst>
                <a:ext uri="{FF2B5EF4-FFF2-40B4-BE49-F238E27FC236}">
                  <a16:creationId xmlns="" xmlns:a16="http://schemas.microsoft.com/office/drawing/2014/main" id="{8C041E03-BA54-EA09-FE8F-EB24186725AC}"/>
                </a:ext>
              </a:extLst>
            </p:cNvPr>
            <p:cNvGrpSpPr/>
            <p:nvPr/>
          </p:nvGrpSpPr>
          <p:grpSpPr>
            <a:xfrm>
              <a:off x="8737315" y="2343118"/>
              <a:ext cx="533400" cy="563847"/>
              <a:chOff x="6922723" y="3061823"/>
              <a:chExt cx="533400" cy="563847"/>
            </a:xfrm>
          </p:grpSpPr>
          <p:pic>
            <p:nvPicPr>
              <p:cNvPr id="3179" name="Picture 20" descr="Image Generation AI] CG Avatar Replacement using Stable Diffusion –  OpenFashion">
                <a:extLst>
                  <a:ext uri="{FF2B5EF4-FFF2-40B4-BE49-F238E27FC236}">
                    <a16:creationId xmlns="" xmlns:a16="http://schemas.microsoft.com/office/drawing/2014/main" id="{21AE5E8E-3AD3-17D0-EF00-1D391C881C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="" xmlns:a14="http://schemas.microsoft.com/office/drawing/2010/main">
                      <a14:imgLayer r:embed="rId13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57018" y="3061823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80" name="타원 3179">
                <a:extLst>
                  <a:ext uri="{FF2B5EF4-FFF2-40B4-BE49-F238E27FC236}">
                    <a16:creationId xmlns="" xmlns:a16="http://schemas.microsoft.com/office/drawing/2014/main" id="{949A90C7-E86F-3D4D-9936-763A3A92E9A5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56" name="직사각형 3155">
              <a:extLst>
                <a:ext uri="{FF2B5EF4-FFF2-40B4-BE49-F238E27FC236}">
                  <a16:creationId xmlns="" xmlns:a16="http://schemas.microsoft.com/office/drawing/2014/main" id="{EC3CBBF6-20CA-61E8-42D9-C2766F8DEDA5}"/>
                </a:ext>
              </a:extLst>
            </p:cNvPr>
            <p:cNvSpPr/>
            <p:nvPr/>
          </p:nvSpPr>
          <p:spPr>
            <a:xfrm>
              <a:off x="9236113" y="2563783"/>
              <a:ext cx="1535116" cy="4588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b="1" dirty="0">
                  <a:solidFill>
                    <a:schemeClr val="tx1"/>
                  </a:solidFill>
                </a:rPr>
                <a:t>닉네임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준석지수아빠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r>
                <a:rPr lang="ko-KR" altLang="en-US" sz="800" b="1" dirty="0">
                  <a:solidFill>
                    <a:schemeClr val="tx1"/>
                  </a:solidFill>
                </a:rPr>
                <a:t>랭크포인트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999,999,999</a:t>
              </a:r>
            </a:p>
            <a:p>
              <a:r>
                <a:rPr lang="ko-KR" altLang="en-US" sz="800" b="1" dirty="0" err="1">
                  <a:solidFill>
                    <a:schemeClr val="tx1"/>
                  </a:solidFill>
                </a:rPr>
                <a:t>샵포인트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999,999,999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157" name="Picture 22">
              <a:extLst>
                <a:ext uri="{FF2B5EF4-FFF2-40B4-BE49-F238E27FC236}">
                  <a16:creationId xmlns="" xmlns:a16="http://schemas.microsoft.com/office/drawing/2014/main" id="{961EF5EB-5645-1093-8788-0D3CE1E2C7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="" xmlns:a14="http://schemas.microsoft.com/office/drawing/2010/main">
                    <a14:imgLayer r:embed="rId15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9289760" y="2325267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58" name="Picture 22">
              <a:extLst>
                <a:ext uri="{FF2B5EF4-FFF2-40B4-BE49-F238E27FC236}">
                  <a16:creationId xmlns="" xmlns:a16="http://schemas.microsoft.com/office/drawing/2014/main" id="{70C730E8-F767-7B6B-6D42-188A45F07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="" xmlns:a14="http://schemas.microsoft.com/office/drawing/2010/main">
                    <a14:imgLayer r:embed="rId15">
                      <a14:imgEffect>
                        <a14:backgroundRemoval t="73629" b="92405" l="29255" r="45567">
                          <a14:foregroundMark x1="35993" y1="73840" x2="35993" y2="73840"/>
                          <a14:foregroundMark x1="45213" y1="81857" x2="45213" y2="81857"/>
                          <a14:foregroundMark x1="38121" y1="92405" x2="38121" y2="924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402" t="71428" r="52346" b="5505"/>
            <a:stretch/>
          </p:blipFill>
          <p:spPr bwMode="auto">
            <a:xfrm>
              <a:off x="9557600" y="2332927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59" name="타원 3158">
              <a:extLst>
                <a:ext uri="{FF2B5EF4-FFF2-40B4-BE49-F238E27FC236}">
                  <a16:creationId xmlns="" xmlns:a16="http://schemas.microsoft.com/office/drawing/2014/main" id="{0928E7F6-C08E-3DE6-8EFF-EB89D8670D0D}"/>
                </a:ext>
              </a:extLst>
            </p:cNvPr>
            <p:cNvSpPr/>
            <p:nvPr/>
          </p:nvSpPr>
          <p:spPr>
            <a:xfrm>
              <a:off x="9851299" y="2351909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0" name="타원 3159">
              <a:extLst>
                <a:ext uri="{FF2B5EF4-FFF2-40B4-BE49-F238E27FC236}">
                  <a16:creationId xmlns="" xmlns:a16="http://schemas.microsoft.com/office/drawing/2014/main" id="{AC26F5D6-D382-0761-5EBF-D598576A24AB}"/>
                </a:ext>
              </a:extLst>
            </p:cNvPr>
            <p:cNvSpPr/>
            <p:nvPr/>
          </p:nvSpPr>
          <p:spPr>
            <a:xfrm>
              <a:off x="10122156" y="2351909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1" name="타원 3160">
              <a:extLst>
                <a:ext uri="{FF2B5EF4-FFF2-40B4-BE49-F238E27FC236}">
                  <a16:creationId xmlns="" xmlns:a16="http://schemas.microsoft.com/office/drawing/2014/main" id="{F0E43B13-129D-5BDB-0FC2-7BD250CB474D}"/>
                </a:ext>
              </a:extLst>
            </p:cNvPr>
            <p:cNvSpPr/>
            <p:nvPr/>
          </p:nvSpPr>
          <p:spPr>
            <a:xfrm>
              <a:off x="10390926" y="2351909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2" name="사각형: 둥근 모서리 3161">
              <a:extLst>
                <a:ext uri="{FF2B5EF4-FFF2-40B4-BE49-F238E27FC236}">
                  <a16:creationId xmlns="" xmlns:a16="http://schemas.microsoft.com/office/drawing/2014/main" id="{5AB5F259-202F-D021-17DB-6A428B8D90DB}"/>
                </a:ext>
              </a:extLst>
            </p:cNvPr>
            <p:cNvSpPr/>
            <p:nvPr/>
          </p:nvSpPr>
          <p:spPr>
            <a:xfrm>
              <a:off x="8725754" y="3022602"/>
              <a:ext cx="1088550" cy="2201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랭킹확인</a:t>
              </a:r>
            </a:p>
          </p:txBody>
        </p:sp>
        <p:sp>
          <p:nvSpPr>
            <p:cNvPr id="3163" name="사각형: 둥근 모서리 3162">
              <a:extLst>
                <a:ext uri="{FF2B5EF4-FFF2-40B4-BE49-F238E27FC236}">
                  <a16:creationId xmlns="" xmlns:a16="http://schemas.microsoft.com/office/drawing/2014/main" id="{ADDF545B-4121-0ABE-1106-3335041ACAC9}"/>
                </a:ext>
              </a:extLst>
            </p:cNvPr>
            <p:cNvSpPr/>
            <p:nvPr/>
          </p:nvSpPr>
          <p:spPr>
            <a:xfrm>
              <a:off x="9832960" y="3026650"/>
              <a:ext cx="1088550" cy="2201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 smtClean="0">
                  <a:solidFill>
                    <a:schemeClr val="tx1"/>
                  </a:solidFill>
                </a:rPr>
                <a:t>뱃지</a:t>
              </a:r>
              <a:r>
                <a:rPr lang="ko-KR" altLang="en-US" sz="800" b="1" dirty="0" smtClean="0">
                  <a:solidFill>
                    <a:schemeClr val="tx1"/>
                  </a:solidFill>
                </a:rPr>
                <a:t> 도감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164" name="Picture 24" descr="Edit Icon PNG vector in SVG, PDF, AI, CDR format">
              <a:extLst>
                <a:ext uri="{FF2B5EF4-FFF2-40B4-BE49-F238E27FC236}">
                  <a16:creationId xmlns="" xmlns:a16="http://schemas.microsoft.com/office/drawing/2014/main" id="{30C442AD-09BC-8FDC-0B59-3CB89A5E3F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=""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51351" y1="47423" x2="51351" y2="47423"/>
                          <a14:foregroundMark x1="38610" y1="62887" x2="38610" y2="62887"/>
                          <a14:foregroundMark x1="72973" y1="20619" x2="72973" y2="206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0474" t="8634" r="20474" b="8634"/>
            <a:stretch/>
          </p:blipFill>
          <p:spPr bwMode="auto">
            <a:xfrm>
              <a:off x="10644776" y="2331261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65" name="사각형: 둥근 모서리 3164">
              <a:extLst>
                <a:ext uri="{FF2B5EF4-FFF2-40B4-BE49-F238E27FC236}">
                  <a16:creationId xmlns="" xmlns:a16="http://schemas.microsoft.com/office/drawing/2014/main" id="{9DB07C15-E7AC-1E73-36EC-F4798C3BCFD5}"/>
                </a:ext>
              </a:extLst>
            </p:cNvPr>
            <p:cNvSpPr/>
            <p:nvPr/>
          </p:nvSpPr>
          <p:spPr>
            <a:xfrm>
              <a:off x="8738380" y="3586480"/>
              <a:ext cx="2169160" cy="574040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166" name="사각형: 둥근 모서리 3165">
              <a:extLst>
                <a:ext uri="{FF2B5EF4-FFF2-40B4-BE49-F238E27FC236}">
                  <a16:creationId xmlns="" xmlns:a16="http://schemas.microsoft.com/office/drawing/2014/main" id="{7954C521-88E0-83A4-ECCD-CB32E9EE4931}"/>
                </a:ext>
              </a:extLst>
            </p:cNvPr>
            <p:cNvSpPr/>
            <p:nvPr/>
          </p:nvSpPr>
          <p:spPr>
            <a:xfrm>
              <a:off x="9165100" y="3603958"/>
              <a:ext cx="1280161" cy="574040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여행의 시작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r>
                <a:rPr lang="ko-KR" altLang="en-US" sz="700" dirty="0">
                  <a:solidFill>
                    <a:schemeClr val="tx1"/>
                  </a:solidFill>
                </a:rPr>
                <a:t>앱의 모든 기능을 사용하기 위한 기본 준비하기</a:t>
              </a:r>
            </a:p>
          </p:txBody>
        </p:sp>
        <p:pic>
          <p:nvPicPr>
            <p:cNvPr id="3167" name="Picture 22">
              <a:extLst>
                <a:ext uri="{FF2B5EF4-FFF2-40B4-BE49-F238E27FC236}">
                  <a16:creationId xmlns="" xmlns:a16="http://schemas.microsoft.com/office/drawing/2014/main" id="{59B8572D-0662-868F-5686-10F828FCF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BEBA8EAE-BF5A-486C-A8C5-ECC9F3942E4B}">
                  <a14:imgProps xmlns="" xmlns:a14="http://schemas.microsoft.com/office/drawing/2010/main">
                    <a14:imgLayer r:embed="rId15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8826802" y="3652633"/>
              <a:ext cx="386063" cy="36953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68" name="직사각형 3167">
              <a:extLst>
                <a:ext uri="{FF2B5EF4-FFF2-40B4-BE49-F238E27FC236}">
                  <a16:creationId xmlns="" xmlns:a16="http://schemas.microsoft.com/office/drawing/2014/main" id="{39F30F83-C571-9414-1AFA-02B50D8D69F6}"/>
                </a:ext>
              </a:extLst>
            </p:cNvPr>
            <p:cNvSpPr/>
            <p:nvPr/>
          </p:nvSpPr>
          <p:spPr>
            <a:xfrm>
              <a:off x="8834105" y="3608680"/>
              <a:ext cx="358618" cy="674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>
                  <a:solidFill>
                    <a:schemeClr val="tx1"/>
                  </a:solidFill>
                </a:rPr>
                <a:t>보상</a:t>
              </a:r>
            </a:p>
          </p:txBody>
        </p:sp>
        <p:sp>
          <p:nvSpPr>
            <p:cNvPr id="3169" name="사각형: 둥근 모서리 3168">
              <a:extLst>
                <a:ext uri="{FF2B5EF4-FFF2-40B4-BE49-F238E27FC236}">
                  <a16:creationId xmlns="" xmlns:a16="http://schemas.microsoft.com/office/drawing/2014/main" id="{12E586EB-51D4-8F32-CC92-935D108739F2}"/>
                </a:ext>
              </a:extLst>
            </p:cNvPr>
            <p:cNvSpPr/>
            <p:nvPr/>
          </p:nvSpPr>
          <p:spPr>
            <a:xfrm>
              <a:off x="8796377" y="4025900"/>
              <a:ext cx="436034" cy="9313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1/2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pic>
          <p:nvPicPr>
            <p:cNvPr id="3170" name="Picture 22">
              <a:extLst>
                <a:ext uri="{FF2B5EF4-FFF2-40B4-BE49-F238E27FC236}">
                  <a16:creationId xmlns="" xmlns:a16="http://schemas.microsoft.com/office/drawing/2014/main" id="{EBDF7B36-5E84-875D-87DE-ED5E085DCA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="" xmlns:a14="http://schemas.microsoft.com/office/drawing/2010/main">
                    <a14:imgLayer r:embed="rId15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17140"/>
            <a:stretch/>
          </p:blipFill>
          <p:spPr bwMode="auto">
            <a:xfrm>
              <a:off x="8826801" y="3653997"/>
              <a:ext cx="386063" cy="19569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71" name="이등변 삼각형 3170">
              <a:extLst>
                <a:ext uri="{FF2B5EF4-FFF2-40B4-BE49-F238E27FC236}">
                  <a16:creationId xmlns="" xmlns:a16="http://schemas.microsoft.com/office/drawing/2014/main" id="{6FA8D314-AD52-E8DD-8C65-6FF3951F886D}"/>
                </a:ext>
              </a:extLst>
            </p:cNvPr>
            <p:cNvSpPr/>
            <p:nvPr/>
          </p:nvSpPr>
          <p:spPr>
            <a:xfrm rot="10800000">
              <a:off x="10570311" y="3760162"/>
              <a:ext cx="259283" cy="2235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87" name="사각형: 둥근 모서리 3186">
              <a:extLst>
                <a:ext uri="{FF2B5EF4-FFF2-40B4-BE49-F238E27FC236}">
                  <a16:creationId xmlns="" xmlns:a16="http://schemas.microsoft.com/office/drawing/2014/main" id="{08AC5D8F-C7E3-B4C7-1213-DCDD604E14DD}"/>
                </a:ext>
              </a:extLst>
            </p:cNvPr>
            <p:cNvSpPr/>
            <p:nvPr/>
          </p:nvSpPr>
          <p:spPr>
            <a:xfrm>
              <a:off x="8738380" y="4184755"/>
              <a:ext cx="2169160" cy="448627"/>
            </a:xfrm>
            <a:prstGeom prst="roundRect">
              <a:avLst>
                <a:gd name="adj" fmla="val 604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3193" name="그룹 3192">
              <a:extLst>
                <a:ext uri="{FF2B5EF4-FFF2-40B4-BE49-F238E27FC236}">
                  <a16:creationId xmlns="" xmlns:a16="http://schemas.microsoft.com/office/drawing/2014/main" id="{5488B7F5-7E31-3F3F-CE90-30747E4D4668}"/>
                </a:ext>
              </a:extLst>
            </p:cNvPr>
            <p:cNvGrpSpPr/>
            <p:nvPr/>
          </p:nvGrpSpPr>
          <p:grpSpPr>
            <a:xfrm>
              <a:off x="8793973" y="4280280"/>
              <a:ext cx="387600" cy="250741"/>
              <a:chOff x="8561139" y="4199847"/>
              <a:chExt cx="387600" cy="250741"/>
            </a:xfrm>
          </p:grpSpPr>
          <p:sp>
            <p:nvSpPr>
              <p:cNvPr id="3188" name="타원 3187">
                <a:extLst>
                  <a:ext uri="{FF2B5EF4-FFF2-40B4-BE49-F238E27FC236}">
                    <a16:creationId xmlns="" xmlns:a16="http://schemas.microsoft.com/office/drawing/2014/main" id="{E21AD4CC-F2CF-BFE6-D835-D380B424B29D}"/>
                  </a:ext>
                </a:extLst>
              </p:cNvPr>
              <p:cNvSpPr/>
              <p:nvPr/>
            </p:nvSpPr>
            <p:spPr>
              <a:xfrm>
                <a:off x="8631882" y="4204473"/>
                <a:ext cx="246115" cy="246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9" name="직사각형 3188">
                <a:extLst>
                  <a:ext uri="{FF2B5EF4-FFF2-40B4-BE49-F238E27FC236}">
                    <a16:creationId xmlns="" xmlns:a16="http://schemas.microsoft.com/office/drawing/2014/main" id="{75E53227-701F-B02A-02D6-F85EA6CBB4FF}"/>
                  </a:ext>
                </a:extLst>
              </p:cNvPr>
              <p:cNvSpPr/>
              <p:nvPr/>
            </p:nvSpPr>
            <p:spPr>
              <a:xfrm>
                <a:off x="8561139" y="4199847"/>
                <a:ext cx="387600" cy="24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10p</a:t>
                </a:r>
                <a:endParaRPr lang="ko-KR" altLang="en-US" sz="800" b="1" dirty="0"/>
              </a:p>
            </p:txBody>
          </p:sp>
        </p:grpSp>
        <p:sp>
          <p:nvSpPr>
            <p:cNvPr id="3194" name="사각형: 둥근 모서리 3193">
              <a:extLst>
                <a:ext uri="{FF2B5EF4-FFF2-40B4-BE49-F238E27FC236}">
                  <a16:creationId xmlns="" xmlns:a16="http://schemas.microsoft.com/office/drawing/2014/main" id="{99A8627B-0553-72C6-7080-86A792328727}"/>
                </a:ext>
              </a:extLst>
            </p:cNvPr>
            <p:cNvSpPr/>
            <p:nvPr/>
          </p:nvSpPr>
          <p:spPr>
            <a:xfrm>
              <a:off x="9192723" y="4160520"/>
              <a:ext cx="1735137" cy="476844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b="1" dirty="0">
                  <a:solidFill>
                    <a:schemeClr val="tx1"/>
                  </a:solidFill>
                </a:rPr>
                <a:t>1. 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앱 계정 생성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r>
                <a:rPr lang="en-US" altLang="ko-KR" sz="600" b="1" u="sng" dirty="0">
                  <a:solidFill>
                    <a:schemeClr val="tx1"/>
                  </a:solidFill>
                </a:rPr>
                <a:t>[</a:t>
              </a:r>
              <a:r>
                <a:rPr lang="ko-KR" altLang="en-US" sz="600" b="1" u="sng" dirty="0">
                  <a:solidFill>
                    <a:schemeClr val="tx1"/>
                  </a:solidFill>
                </a:rPr>
                <a:t>로그인</a:t>
              </a:r>
              <a:r>
                <a:rPr lang="en-US" altLang="ko-KR" sz="600" b="1" u="sng" dirty="0">
                  <a:solidFill>
                    <a:schemeClr val="tx1"/>
                  </a:solidFill>
                </a:rPr>
                <a:t>]</a:t>
              </a:r>
              <a:r>
                <a:rPr lang="ko-KR" altLang="en-US" sz="600" dirty="0">
                  <a:solidFill>
                    <a:schemeClr val="tx1"/>
                  </a:solidFill>
                </a:rPr>
                <a:t>페이지에서 앱 계정을 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r>
                <a:rPr lang="ko-KR" altLang="en-US" sz="600" dirty="0">
                  <a:solidFill>
                    <a:schemeClr val="tx1"/>
                  </a:solidFill>
                </a:rPr>
                <a:t>생성해 주세요</a:t>
              </a:r>
              <a:r>
                <a:rPr lang="en-US" altLang="ko-KR" sz="600" dirty="0">
                  <a:solidFill>
                    <a:schemeClr val="tx1"/>
                  </a:solidFill>
                </a:rPr>
                <a:t>.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pic>
          <p:nvPicPr>
            <p:cNvPr id="3197" name="Picture 30" descr="완료 - 무료 ui개 아이콘">
              <a:extLst>
                <a:ext uri="{FF2B5EF4-FFF2-40B4-BE49-F238E27FC236}">
                  <a16:creationId xmlns="" xmlns:a16="http://schemas.microsoft.com/office/drawing/2014/main" id="{433E34F7-40A8-6136-8886-3414A396C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9765" y="4293041"/>
              <a:ext cx="255630" cy="2556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98" name="사각형: 둥근 모서리 3197">
              <a:extLst>
                <a:ext uri="{FF2B5EF4-FFF2-40B4-BE49-F238E27FC236}">
                  <a16:creationId xmlns="" xmlns:a16="http://schemas.microsoft.com/office/drawing/2014/main" id="{5694BE19-DC4A-FBCB-D637-F6C5403E1A2E}"/>
                </a:ext>
              </a:extLst>
            </p:cNvPr>
            <p:cNvSpPr/>
            <p:nvPr/>
          </p:nvSpPr>
          <p:spPr>
            <a:xfrm>
              <a:off x="8743376" y="4657617"/>
              <a:ext cx="2169160" cy="448627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grpSp>
          <p:nvGrpSpPr>
            <p:cNvPr id="3199" name="그룹 3198">
              <a:extLst>
                <a:ext uri="{FF2B5EF4-FFF2-40B4-BE49-F238E27FC236}">
                  <a16:creationId xmlns="" xmlns:a16="http://schemas.microsoft.com/office/drawing/2014/main" id="{A6876A3E-9E01-9A18-D868-E98F7EC9CD62}"/>
                </a:ext>
              </a:extLst>
            </p:cNvPr>
            <p:cNvGrpSpPr/>
            <p:nvPr/>
          </p:nvGrpSpPr>
          <p:grpSpPr>
            <a:xfrm>
              <a:off x="8798969" y="4753142"/>
              <a:ext cx="387600" cy="250741"/>
              <a:chOff x="8561139" y="4199847"/>
              <a:chExt cx="387600" cy="250741"/>
            </a:xfrm>
          </p:grpSpPr>
          <p:sp>
            <p:nvSpPr>
              <p:cNvPr id="3200" name="타원 3199">
                <a:extLst>
                  <a:ext uri="{FF2B5EF4-FFF2-40B4-BE49-F238E27FC236}">
                    <a16:creationId xmlns="" xmlns:a16="http://schemas.microsoft.com/office/drawing/2014/main" id="{DF8220EE-B3DD-0036-6997-94ABAB9F0B6B}"/>
                  </a:ext>
                </a:extLst>
              </p:cNvPr>
              <p:cNvSpPr/>
              <p:nvPr/>
            </p:nvSpPr>
            <p:spPr>
              <a:xfrm>
                <a:off x="8631882" y="4204473"/>
                <a:ext cx="246115" cy="246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01" name="직사각형 3200">
                <a:extLst>
                  <a:ext uri="{FF2B5EF4-FFF2-40B4-BE49-F238E27FC236}">
                    <a16:creationId xmlns="" xmlns:a16="http://schemas.microsoft.com/office/drawing/2014/main" id="{E997582E-0FAE-70D8-E135-9BCAE5519D16}"/>
                  </a:ext>
                </a:extLst>
              </p:cNvPr>
              <p:cNvSpPr/>
              <p:nvPr/>
            </p:nvSpPr>
            <p:spPr>
              <a:xfrm>
                <a:off x="8561139" y="4199847"/>
                <a:ext cx="387600" cy="24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/>
                  <a:t>15p</a:t>
                </a:r>
                <a:endParaRPr lang="ko-KR" altLang="en-US" sz="800" b="1" dirty="0"/>
              </a:p>
            </p:txBody>
          </p:sp>
        </p:grpSp>
        <p:sp>
          <p:nvSpPr>
            <p:cNvPr id="3202" name="사각형: 둥근 모서리 3201">
              <a:extLst>
                <a:ext uri="{FF2B5EF4-FFF2-40B4-BE49-F238E27FC236}">
                  <a16:creationId xmlns="" xmlns:a16="http://schemas.microsoft.com/office/drawing/2014/main" id="{EFB12B69-8FAD-B26C-8CA3-5967F94C9095}"/>
                </a:ext>
              </a:extLst>
            </p:cNvPr>
            <p:cNvSpPr/>
            <p:nvPr/>
          </p:nvSpPr>
          <p:spPr>
            <a:xfrm>
              <a:off x="9197719" y="4633382"/>
              <a:ext cx="1735137" cy="476844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로그인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r>
                <a:rPr lang="en-US" altLang="ko-KR" sz="600" b="1" u="sng" dirty="0">
                  <a:solidFill>
                    <a:schemeClr val="tx1"/>
                  </a:solidFill>
                </a:rPr>
                <a:t>[</a:t>
              </a:r>
              <a:r>
                <a:rPr lang="ko-KR" altLang="en-US" sz="600" b="1" u="sng" dirty="0">
                  <a:solidFill>
                    <a:schemeClr val="tx1"/>
                  </a:solidFill>
                </a:rPr>
                <a:t>로그인</a:t>
              </a:r>
              <a:r>
                <a:rPr lang="en-US" altLang="ko-KR" sz="600" b="1" u="sng" dirty="0">
                  <a:solidFill>
                    <a:schemeClr val="tx1"/>
                  </a:solidFill>
                </a:rPr>
                <a:t>]</a:t>
              </a:r>
              <a:r>
                <a:rPr lang="ko-KR" altLang="en-US" sz="600" dirty="0">
                  <a:solidFill>
                    <a:schemeClr val="tx1"/>
                  </a:solidFill>
                </a:rPr>
                <a:t>페이지에서 생성된 계정으로</a:t>
              </a:r>
              <a:endParaRPr lang="en-US" altLang="ko-KR" sz="600" dirty="0">
                <a:solidFill>
                  <a:schemeClr val="tx1"/>
                </a:solidFill>
              </a:endParaRPr>
            </a:p>
            <a:p>
              <a:r>
                <a:rPr lang="ko-KR" altLang="en-US" sz="600" dirty="0">
                  <a:solidFill>
                    <a:schemeClr val="tx1"/>
                  </a:solidFill>
                </a:rPr>
                <a:t>로그인 하세요</a:t>
              </a:r>
              <a:r>
                <a:rPr lang="en-US" altLang="ko-KR" sz="600" dirty="0">
                  <a:solidFill>
                    <a:schemeClr val="tx1"/>
                  </a:solidFill>
                </a:rPr>
                <a:t>.</a:t>
              </a:r>
            </a:p>
          </p:txBody>
        </p:sp>
        <p:grpSp>
          <p:nvGrpSpPr>
            <p:cNvPr id="3212" name="그룹 3211">
              <a:extLst>
                <a:ext uri="{FF2B5EF4-FFF2-40B4-BE49-F238E27FC236}">
                  <a16:creationId xmlns="" xmlns:a16="http://schemas.microsoft.com/office/drawing/2014/main" id="{EFE8DCF1-C5F6-037B-3EF2-88EEA974AA02}"/>
                </a:ext>
              </a:extLst>
            </p:cNvPr>
            <p:cNvGrpSpPr/>
            <p:nvPr/>
          </p:nvGrpSpPr>
          <p:grpSpPr>
            <a:xfrm>
              <a:off x="8742910" y="5133599"/>
              <a:ext cx="2169160" cy="591518"/>
              <a:chOff x="5026203" y="4345895"/>
              <a:chExt cx="2169160" cy="591518"/>
            </a:xfrm>
          </p:grpSpPr>
          <p:sp>
            <p:nvSpPr>
              <p:cNvPr id="3205" name="사각형: 둥근 모서리 3204">
                <a:extLst>
                  <a:ext uri="{FF2B5EF4-FFF2-40B4-BE49-F238E27FC236}">
                    <a16:creationId xmlns="" xmlns:a16="http://schemas.microsoft.com/office/drawing/2014/main" id="{F13061D9-0D57-7A32-3898-223CDE2CA516}"/>
                  </a:ext>
                </a:extLst>
              </p:cNvPr>
              <p:cNvSpPr/>
              <p:nvPr/>
            </p:nvSpPr>
            <p:spPr>
              <a:xfrm>
                <a:off x="5026203" y="4345895"/>
                <a:ext cx="2169160" cy="574040"/>
              </a:xfrm>
              <a:prstGeom prst="roundRect">
                <a:avLst>
                  <a:gd name="adj" fmla="val 604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06" name="사각형: 둥근 모서리 3205">
                <a:extLst>
                  <a:ext uri="{FF2B5EF4-FFF2-40B4-BE49-F238E27FC236}">
                    <a16:creationId xmlns="" xmlns:a16="http://schemas.microsoft.com/office/drawing/2014/main" id="{795E2B5B-68E5-8988-7269-E41170819818}"/>
                  </a:ext>
                </a:extLst>
              </p:cNvPr>
              <p:cNvSpPr/>
              <p:nvPr/>
            </p:nvSpPr>
            <p:spPr>
              <a:xfrm>
                <a:off x="5452923" y="4363373"/>
                <a:ext cx="1280161" cy="574040"/>
              </a:xfrm>
              <a:prstGeom prst="roundRect">
                <a:avLst>
                  <a:gd name="adj" fmla="val 6047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000" b="1" dirty="0">
                    <a:solidFill>
                      <a:schemeClr val="tx1"/>
                    </a:solidFill>
                  </a:rPr>
                  <a:t>추천의 달인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  <a:p>
                <a:r>
                  <a:rPr lang="ko-KR" altLang="en-US" sz="700" dirty="0">
                    <a:solidFill>
                      <a:schemeClr val="tx1"/>
                    </a:solidFill>
                  </a:rPr>
                  <a:t>여행 경험을 다른 사람들에게 추천해 보세요</a:t>
                </a:r>
                <a:r>
                  <a:rPr lang="en-US" altLang="ko-KR" sz="700" dirty="0">
                    <a:solidFill>
                      <a:schemeClr val="tx1"/>
                    </a:solidFill>
                  </a:rPr>
                  <a:t>.</a:t>
                </a:r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07" name="Picture 22">
                <a:extLst>
                  <a:ext uri="{FF2B5EF4-FFF2-40B4-BE49-F238E27FC236}">
                    <a16:creationId xmlns="" xmlns:a16="http://schemas.microsoft.com/office/drawing/2014/main" id="{0CCBCF4E-93B2-0B73-82CA-F7E4732767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BEBA8EAE-BF5A-486C-A8C5-ECC9F3942E4B}">
                    <a14:imgProps xmlns="" xmlns:a14="http://schemas.microsoft.com/office/drawing/2010/main">
                      <a14:imgLayer r:embed="rId15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5114625" y="4412048"/>
                <a:ext cx="386063" cy="3695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08" name="직사각형 3207">
                <a:extLst>
                  <a:ext uri="{FF2B5EF4-FFF2-40B4-BE49-F238E27FC236}">
                    <a16:creationId xmlns="" xmlns:a16="http://schemas.microsoft.com/office/drawing/2014/main" id="{0EC63994-CB1B-8DE8-2D7C-5BF30B0AC202}"/>
                  </a:ext>
                </a:extLst>
              </p:cNvPr>
              <p:cNvSpPr/>
              <p:nvPr/>
            </p:nvSpPr>
            <p:spPr>
              <a:xfrm>
                <a:off x="5121928" y="4368095"/>
                <a:ext cx="358618" cy="674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600" b="1">
                    <a:solidFill>
                      <a:schemeClr val="tx1"/>
                    </a:solidFill>
                  </a:rPr>
                  <a:t>보상</a:t>
                </a:r>
              </a:p>
            </p:txBody>
          </p:sp>
          <p:sp>
            <p:nvSpPr>
              <p:cNvPr id="3209" name="사각형: 둥근 모서리 3208">
                <a:extLst>
                  <a:ext uri="{FF2B5EF4-FFF2-40B4-BE49-F238E27FC236}">
                    <a16:creationId xmlns="" xmlns:a16="http://schemas.microsoft.com/office/drawing/2014/main" id="{4901F9C2-F889-D1A7-BDC5-2E7B1FAC5155}"/>
                  </a:ext>
                </a:extLst>
              </p:cNvPr>
              <p:cNvSpPr/>
              <p:nvPr/>
            </p:nvSpPr>
            <p:spPr>
              <a:xfrm>
                <a:off x="5084200" y="4785315"/>
                <a:ext cx="436034" cy="931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2/5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210" name="Picture 22">
                <a:extLst>
                  <a:ext uri="{FF2B5EF4-FFF2-40B4-BE49-F238E27FC236}">
                    <a16:creationId xmlns="" xmlns:a16="http://schemas.microsoft.com/office/drawing/2014/main" id="{20E6E3D7-94DF-D6C5-BECB-2B9D666064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="" xmlns:a14="http://schemas.microsoft.com/office/drawing/2010/main">
                      <a14:imgLayer r:embed="rId15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17140"/>
              <a:stretch/>
            </p:blipFill>
            <p:spPr bwMode="auto">
              <a:xfrm>
                <a:off x="5114624" y="4413412"/>
                <a:ext cx="386063" cy="1956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11" name="이등변 삼각형 3210">
                <a:extLst>
                  <a:ext uri="{FF2B5EF4-FFF2-40B4-BE49-F238E27FC236}">
                    <a16:creationId xmlns="" xmlns:a16="http://schemas.microsoft.com/office/drawing/2014/main" id="{29C355A6-B58A-15CC-5775-8764594BC449}"/>
                  </a:ext>
                </a:extLst>
              </p:cNvPr>
              <p:cNvSpPr/>
              <p:nvPr/>
            </p:nvSpPr>
            <p:spPr>
              <a:xfrm rot="5400000">
                <a:off x="6858134" y="4519577"/>
                <a:ext cx="259283" cy="22352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16" name="그룹 3215">
              <a:extLst>
                <a:ext uri="{FF2B5EF4-FFF2-40B4-BE49-F238E27FC236}">
                  <a16:creationId xmlns="" xmlns:a16="http://schemas.microsoft.com/office/drawing/2014/main" id="{F3CCCE98-7156-31F6-A7E6-802DDFFB09BD}"/>
                </a:ext>
              </a:extLst>
            </p:cNvPr>
            <p:cNvGrpSpPr/>
            <p:nvPr/>
          </p:nvGrpSpPr>
          <p:grpSpPr>
            <a:xfrm>
              <a:off x="8814925" y="4250269"/>
              <a:ext cx="355071" cy="68962"/>
              <a:chOff x="8817042" y="4235450"/>
              <a:chExt cx="355071" cy="68962"/>
            </a:xfrm>
          </p:grpSpPr>
          <p:sp>
            <p:nvSpPr>
              <p:cNvPr id="3214" name="사각형: 둥근 모서리 3213">
                <a:extLst>
                  <a:ext uri="{FF2B5EF4-FFF2-40B4-BE49-F238E27FC236}">
                    <a16:creationId xmlns="" xmlns:a16="http://schemas.microsoft.com/office/drawing/2014/main" id="{66785624-AD3B-D001-2587-44E4582D3246}"/>
                  </a:ext>
                </a:extLst>
              </p:cNvPr>
              <p:cNvSpPr/>
              <p:nvPr/>
            </p:nvSpPr>
            <p:spPr>
              <a:xfrm>
                <a:off x="8904817" y="4235450"/>
                <a:ext cx="169333" cy="656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3215" name="직사각형 3214">
                <a:extLst>
                  <a:ext uri="{FF2B5EF4-FFF2-40B4-BE49-F238E27FC236}">
                    <a16:creationId xmlns="" xmlns:a16="http://schemas.microsoft.com/office/drawing/2014/main" id="{51C15BCC-509B-DD42-F69C-9BBBEE40133F}"/>
                  </a:ext>
                </a:extLst>
              </p:cNvPr>
              <p:cNvSpPr/>
              <p:nvPr/>
            </p:nvSpPr>
            <p:spPr>
              <a:xfrm>
                <a:off x="8817042" y="4238795"/>
                <a:ext cx="355071" cy="65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/>
                  <a:t>랭크</a:t>
                </a:r>
              </a:p>
            </p:txBody>
          </p:sp>
        </p:grpSp>
        <p:grpSp>
          <p:nvGrpSpPr>
            <p:cNvPr id="3217" name="그룹 3216">
              <a:extLst>
                <a:ext uri="{FF2B5EF4-FFF2-40B4-BE49-F238E27FC236}">
                  <a16:creationId xmlns="" xmlns:a16="http://schemas.microsoft.com/office/drawing/2014/main" id="{910C5129-7A20-2086-B920-27F2B92F36A3}"/>
                </a:ext>
              </a:extLst>
            </p:cNvPr>
            <p:cNvGrpSpPr/>
            <p:nvPr/>
          </p:nvGrpSpPr>
          <p:grpSpPr>
            <a:xfrm>
              <a:off x="8818401" y="4731805"/>
              <a:ext cx="355071" cy="68962"/>
              <a:chOff x="8817042" y="4235450"/>
              <a:chExt cx="355071" cy="68962"/>
            </a:xfrm>
          </p:grpSpPr>
          <p:sp>
            <p:nvSpPr>
              <p:cNvPr id="3218" name="사각형: 둥근 모서리 3217">
                <a:extLst>
                  <a:ext uri="{FF2B5EF4-FFF2-40B4-BE49-F238E27FC236}">
                    <a16:creationId xmlns="" xmlns:a16="http://schemas.microsoft.com/office/drawing/2014/main" id="{315F7D25-4F04-3110-60CE-66A2547B2725}"/>
                  </a:ext>
                </a:extLst>
              </p:cNvPr>
              <p:cNvSpPr/>
              <p:nvPr/>
            </p:nvSpPr>
            <p:spPr>
              <a:xfrm>
                <a:off x="8904817" y="4235450"/>
                <a:ext cx="169333" cy="6561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600" dirty="0"/>
              </a:p>
            </p:txBody>
          </p:sp>
          <p:sp>
            <p:nvSpPr>
              <p:cNvPr id="3219" name="직사각형 3218">
                <a:extLst>
                  <a:ext uri="{FF2B5EF4-FFF2-40B4-BE49-F238E27FC236}">
                    <a16:creationId xmlns="" xmlns:a16="http://schemas.microsoft.com/office/drawing/2014/main" id="{408D1742-2C82-3579-E6E5-2B722B39410E}"/>
                  </a:ext>
                </a:extLst>
              </p:cNvPr>
              <p:cNvSpPr/>
              <p:nvPr/>
            </p:nvSpPr>
            <p:spPr>
              <a:xfrm>
                <a:off x="8817042" y="4238795"/>
                <a:ext cx="355071" cy="65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500" b="1" dirty="0"/>
                  <a:t>샵</a:t>
                </a:r>
              </a:p>
            </p:txBody>
          </p:sp>
        </p:grpSp>
        <p:sp>
          <p:nvSpPr>
            <p:cNvPr id="3220" name="모서리가 둥근 직사각형 44">
              <a:extLst>
                <a:ext uri="{FF2B5EF4-FFF2-40B4-BE49-F238E27FC236}">
                  <a16:creationId xmlns="" xmlns:a16="http://schemas.microsoft.com/office/drawing/2014/main" id="{76DC4B5D-B972-318C-C603-B73A929B9236}"/>
                </a:ext>
              </a:extLst>
            </p:cNvPr>
            <p:cNvSpPr/>
            <p:nvPr/>
          </p:nvSpPr>
          <p:spPr>
            <a:xfrm>
              <a:off x="9293621" y="5003787"/>
              <a:ext cx="1296144" cy="58495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grpSp>
          <p:nvGrpSpPr>
            <p:cNvPr id="3223" name="그룹 3222">
              <a:extLst>
                <a:ext uri="{FF2B5EF4-FFF2-40B4-BE49-F238E27FC236}">
                  <a16:creationId xmlns="" xmlns:a16="http://schemas.microsoft.com/office/drawing/2014/main" id="{D3E8BDA6-052E-589E-BAC8-1B376813DD2C}"/>
                </a:ext>
              </a:extLst>
            </p:cNvPr>
            <p:cNvGrpSpPr/>
            <p:nvPr/>
          </p:nvGrpSpPr>
          <p:grpSpPr>
            <a:xfrm>
              <a:off x="9293529" y="4524775"/>
              <a:ext cx="1296145" cy="58495"/>
              <a:chOff x="9524455" y="5237367"/>
              <a:chExt cx="1296145" cy="144016"/>
            </a:xfrm>
          </p:grpSpPr>
          <p:sp>
            <p:nvSpPr>
              <p:cNvPr id="3224" name="모서리가 둥근 직사각형 44">
                <a:extLst>
                  <a:ext uri="{FF2B5EF4-FFF2-40B4-BE49-F238E27FC236}">
                    <a16:creationId xmlns="" xmlns:a16="http://schemas.microsoft.com/office/drawing/2014/main" id="{48A82CC3-D0D4-7EE8-3885-08A05A4B7A84}"/>
                  </a:ext>
                </a:extLst>
              </p:cNvPr>
              <p:cNvSpPr/>
              <p:nvPr/>
            </p:nvSpPr>
            <p:spPr>
              <a:xfrm>
                <a:off x="9524456" y="5237367"/>
                <a:ext cx="1296144" cy="144016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3225" name="모서리가 둥근 직사각형 48">
                <a:extLst>
                  <a:ext uri="{FF2B5EF4-FFF2-40B4-BE49-F238E27FC236}">
                    <a16:creationId xmlns="" xmlns:a16="http://schemas.microsoft.com/office/drawing/2014/main" id="{1E5E74CF-F986-90E8-E67E-CD72902E0F1F}"/>
                  </a:ext>
                </a:extLst>
              </p:cNvPr>
              <p:cNvSpPr/>
              <p:nvPr/>
            </p:nvSpPr>
            <p:spPr>
              <a:xfrm>
                <a:off x="9524455" y="5237367"/>
                <a:ext cx="1296143" cy="135945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80083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4156992F-9843-0711-A3F4-FA7CE55680AE}"/>
              </a:ext>
            </a:extLst>
          </p:cNvPr>
          <p:cNvSpPr/>
          <p:nvPr/>
        </p:nvSpPr>
        <p:spPr>
          <a:xfrm>
            <a:off x="51206" y="636422"/>
            <a:ext cx="990194" cy="3291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시스템구조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4671F949-7759-7C0D-79F4-FFBAE65180E4}"/>
              </a:ext>
            </a:extLst>
          </p:cNvPr>
          <p:cNvGrpSpPr/>
          <p:nvPr/>
        </p:nvGrpSpPr>
        <p:grpSpPr>
          <a:xfrm>
            <a:off x="2677074" y="798286"/>
            <a:ext cx="1736836" cy="5758752"/>
            <a:chOff x="2388936" y="798286"/>
            <a:chExt cx="1436914" cy="476431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="" xmlns:a16="http://schemas.microsoft.com/office/drawing/2014/main" id="{53710D93-A534-F5E4-26C4-A93777EDA55D}"/>
                </a:ext>
              </a:extLst>
            </p:cNvPr>
            <p:cNvSpPr/>
            <p:nvPr/>
          </p:nvSpPr>
          <p:spPr>
            <a:xfrm>
              <a:off x="2388936" y="798286"/>
              <a:ext cx="1436914" cy="528863"/>
            </a:xfrm>
            <a:prstGeom prst="roundRect">
              <a:avLst>
                <a:gd name="adj" fmla="val 19555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퀘스트버튼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사각형: 둥근 모서리 2">
              <a:extLst>
                <a:ext uri="{FF2B5EF4-FFF2-40B4-BE49-F238E27FC236}">
                  <a16:creationId xmlns="" xmlns:a16="http://schemas.microsoft.com/office/drawing/2014/main" id="{70B2E461-098F-D069-B4B9-AA186AC6BA71}"/>
                </a:ext>
              </a:extLst>
            </p:cNvPr>
            <p:cNvSpPr/>
            <p:nvPr/>
          </p:nvSpPr>
          <p:spPr>
            <a:xfrm>
              <a:off x="2388936" y="1757574"/>
              <a:ext cx="1436914" cy="3805026"/>
            </a:xfrm>
            <a:prstGeom prst="roundRect">
              <a:avLst>
                <a:gd name="adj" fmla="val 6093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200" b="1" dirty="0" err="1">
                  <a:solidFill>
                    <a:schemeClr val="bg1"/>
                  </a:solidFill>
                </a:rPr>
                <a:t>퀘스트메인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="" xmlns:a16="http://schemas.microsoft.com/office/drawing/2014/main" id="{B7496DD8-DD21-731D-BEEC-662010450C5A}"/>
                </a:ext>
              </a:extLst>
            </p:cNvPr>
            <p:cNvSpPr/>
            <p:nvPr/>
          </p:nvSpPr>
          <p:spPr>
            <a:xfrm>
              <a:off x="2446993" y="2144487"/>
              <a:ext cx="1320800" cy="437710"/>
            </a:xfrm>
            <a:prstGeom prst="roundRect">
              <a:avLst>
                <a:gd name="adj" fmla="val 195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>
                  <a:solidFill>
                    <a:schemeClr val="tx1"/>
                  </a:solidFill>
                </a:rPr>
                <a:t>뱃지설정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="" xmlns:a16="http://schemas.microsoft.com/office/drawing/2014/main" id="{9210B0F7-C8B7-E2BA-1E64-86D0740BF82D}"/>
                </a:ext>
              </a:extLst>
            </p:cNvPr>
            <p:cNvSpPr/>
            <p:nvPr/>
          </p:nvSpPr>
          <p:spPr>
            <a:xfrm>
              <a:off x="2446993" y="2662647"/>
              <a:ext cx="1320800" cy="437710"/>
            </a:xfrm>
            <a:prstGeom prst="roundRect">
              <a:avLst>
                <a:gd name="adj" fmla="val 195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랭킹확인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42981FE2-B011-1040-0DF7-3E3C353A2225}"/>
                </a:ext>
              </a:extLst>
            </p:cNvPr>
            <p:cNvSpPr/>
            <p:nvPr/>
          </p:nvSpPr>
          <p:spPr>
            <a:xfrm>
              <a:off x="2446993" y="3180807"/>
              <a:ext cx="1320800" cy="437710"/>
            </a:xfrm>
            <a:prstGeom prst="roundRect">
              <a:avLst>
                <a:gd name="adj" fmla="val 195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err="1" smtClean="0">
                  <a:solidFill>
                    <a:schemeClr val="tx1"/>
                  </a:solidFill>
                </a:rPr>
                <a:t>뱃지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 도감</a:t>
              </a:r>
              <a:endParaRPr lang="ko-KR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="" xmlns:a16="http://schemas.microsoft.com/office/drawing/2014/main" id="{8BA8EE86-C666-BFBF-6272-169A6C5E20EA}"/>
                </a:ext>
              </a:extLst>
            </p:cNvPr>
            <p:cNvSpPr/>
            <p:nvPr/>
          </p:nvSpPr>
          <p:spPr>
            <a:xfrm>
              <a:off x="2446993" y="3698967"/>
              <a:ext cx="1320800" cy="1767113"/>
            </a:xfrm>
            <a:prstGeom prst="roundRect">
              <a:avLst>
                <a:gd name="adj" fmla="val 570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퀘스트 분류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ABBE3A79-5727-4304-59B4-A2C53CB74A71}"/>
                </a:ext>
              </a:extLst>
            </p:cNvPr>
            <p:cNvSpPr/>
            <p:nvPr/>
          </p:nvSpPr>
          <p:spPr>
            <a:xfrm>
              <a:off x="2508225" y="3971926"/>
              <a:ext cx="1198336" cy="317499"/>
            </a:xfrm>
            <a:prstGeom prst="roundRect">
              <a:avLst>
                <a:gd name="adj" fmla="val 1370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일반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="" xmlns:a16="http://schemas.microsoft.com/office/drawing/2014/main" id="{F41C92AB-6C38-5FBF-4F3B-2C49DA29C38A}"/>
                </a:ext>
              </a:extLst>
            </p:cNvPr>
            <p:cNvSpPr/>
            <p:nvPr/>
          </p:nvSpPr>
          <p:spPr>
            <a:xfrm>
              <a:off x="2508225" y="4339394"/>
              <a:ext cx="1198336" cy="317499"/>
            </a:xfrm>
            <a:prstGeom prst="roundRect">
              <a:avLst>
                <a:gd name="adj" fmla="val 1370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기간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="" xmlns:a16="http://schemas.microsoft.com/office/drawing/2014/main" id="{7849F137-1FE6-862F-C9D1-4A10E045D16A}"/>
                </a:ext>
              </a:extLst>
            </p:cNvPr>
            <p:cNvSpPr/>
            <p:nvPr/>
          </p:nvSpPr>
          <p:spPr>
            <a:xfrm>
              <a:off x="2508225" y="4706862"/>
              <a:ext cx="1198336" cy="317499"/>
            </a:xfrm>
            <a:prstGeom prst="roundRect">
              <a:avLst>
                <a:gd name="adj" fmla="val 1370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지역</a:t>
              </a: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="" xmlns:a16="http://schemas.microsoft.com/office/drawing/2014/main" id="{5B7ABCE8-9496-DAA4-5F29-5ADB85235280}"/>
                </a:ext>
              </a:extLst>
            </p:cNvPr>
            <p:cNvSpPr/>
            <p:nvPr/>
          </p:nvSpPr>
          <p:spPr>
            <a:xfrm>
              <a:off x="2508225" y="5069319"/>
              <a:ext cx="1198336" cy="317499"/>
            </a:xfrm>
            <a:prstGeom prst="roundRect">
              <a:avLst>
                <a:gd name="adj" fmla="val 1370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</a:rPr>
                <a:t>이벤트</a:t>
              </a:r>
            </a:p>
          </p:txBody>
        </p:sp>
      </p:grp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32C293EB-E0CB-D85C-ABE5-6D15BC883351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545492" y="1437537"/>
            <a:ext cx="0" cy="52026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="" xmlns:a16="http://schemas.microsoft.com/office/drawing/2014/main" id="{D95EC1AE-AA11-6690-014A-8C4C7D5AD5AD}"/>
              </a:ext>
            </a:extLst>
          </p:cNvPr>
          <p:cNvSpPr/>
          <p:nvPr/>
        </p:nvSpPr>
        <p:spPr>
          <a:xfrm>
            <a:off x="467274" y="1441546"/>
            <a:ext cx="1736836" cy="1674729"/>
          </a:xfrm>
          <a:prstGeom prst="roundRect">
            <a:avLst>
              <a:gd name="adj" fmla="val 609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 err="1">
                <a:solidFill>
                  <a:schemeClr val="bg1"/>
                </a:solidFill>
              </a:rPr>
              <a:t>뱃지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CC6F5265-6A25-2DB9-7A32-964B79877D69}"/>
              </a:ext>
            </a:extLst>
          </p:cNvPr>
          <p:cNvSpPr/>
          <p:nvPr/>
        </p:nvSpPr>
        <p:spPr>
          <a:xfrm>
            <a:off x="537449" y="1826647"/>
            <a:ext cx="1596486" cy="529072"/>
          </a:xfrm>
          <a:prstGeom prst="roundRect">
            <a:avLst>
              <a:gd name="adj" fmla="val 19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뱃지목록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0DA68FFF-A510-12A9-642A-2BBCD35715D7}"/>
              </a:ext>
            </a:extLst>
          </p:cNvPr>
          <p:cNvSpPr/>
          <p:nvPr/>
        </p:nvSpPr>
        <p:spPr>
          <a:xfrm>
            <a:off x="537449" y="2469591"/>
            <a:ext cx="1596486" cy="529072"/>
          </a:xfrm>
          <a:prstGeom prst="roundRect">
            <a:avLst>
              <a:gd name="adj" fmla="val 19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뱃지변경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25" name="연결선: 꺾임 24">
            <a:extLst>
              <a:ext uri="{FF2B5EF4-FFF2-40B4-BE49-F238E27FC236}">
                <a16:creationId xmlns="" xmlns:a16="http://schemas.microsoft.com/office/drawing/2014/main" id="{9C74B0BB-7858-F9DB-8E8B-283ABD7D800D}"/>
              </a:ext>
            </a:extLst>
          </p:cNvPr>
          <p:cNvCxnSpPr>
            <a:stCxn id="8" idx="1"/>
            <a:endCxn id="20" idx="3"/>
          </p:cNvCxnSpPr>
          <p:nvPr/>
        </p:nvCxnSpPr>
        <p:spPr>
          <a:xfrm rot="10800000">
            <a:off x="2204111" y="2278911"/>
            <a:ext cx="543139" cy="411100"/>
          </a:xfrm>
          <a:prstGeom prst="bentConnector3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="" xmlns:a16="http://schemas.microsoft.com/office/drawing/2014/main" id="{71E12217-DC9C-1A75-C6B1-5267E36833B0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4343735" y="3316324"/>
            <a:ext cx="624870" cy="890850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=""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퀘스트 버튼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접근성을 위해 페이지 어디서든 접근이 가능하도록 이미지 버튼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</a:t>
            </a:r>
            <a:r>
              <a:rPr lang="ko-KR" altLang="en-US" sz="1200" dirty="0">
                <a:solidFill>
                  <a:schemeClr val="tx1"/>
                </a:solidFill>
              </a:rPr>
              <a:t> 형태로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 err="1">
                <a:solidFill>
                  <a:schemeClr val="tx1"/>
                </a:solidFill>
              </a:rPr>
              <a:t>뱃지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보상도감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획득한 </a:t>
            </a:r>
            <a:r>
              <a:rPr lang="ko-KR" altLang="en-US" sz="1200" dirty="0" err="1">
                <a:solidFill>
                  <a:schemeClr val="tx1"/>
                </a:solidFill>
              </a:rPr>
              <a:t>뱃지</a:t>
            </a:r>
            <a:r>
              <a:rPr lang="ko-KR" altLang="en-US" sz="1200" dirty="0">
                <a:solidFill>
                  <a:schemeClr val="tx1"/>
                </a:solidFill>
              </a:rPr>
              <a:t> 목록을 확인하거나 표시될 </a:t>
            </a:r>
            <a:r>
              <a:rPr lang="ko-KR" altLang="en-US" sz="1200" dirty="0" err="1">
                <a:solidFill>
                  <a:schemeClr val="tx1"/>
                </a:solidFill>
              </a:rPr>
              <a:t>뱃지</a:t>
            </a:r>
            <a:r>
              <a:rPr lang="ko-KR" altLang="en-US" sz="1200" dirty="0">
                <a:solidFill>
                  <a:schemeClr val="tx1"/>
                </a:solidFill>
              </a:rPr>
              <a:t> 정보를 변경할 수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</a:rPr>
              <a:t>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</a:rPr>
              <a:t>댓글 등 사용자 프로필 이미지 노출 위치 하단이나 상단에 </a:t>
            </a:r>
            <a:r>
              <a:rPr lang="en-US" altLang="ko-KR" sz="1000" dirty="0">
                <a:solidFill>
                  <a:srgbClr val="FF0000"/>
                </a:solidFill>
              </a:rPr>
              <a:t>5</a:t>
            </a:r>
            <a:r>
              <a:rPr lang="ko-KR" altLang="en-US" sz="1000" dirty="0">
                <a:solidFill>
                  <a:srgbClr val="FF0000"/>
                </a:solidFill>
              </a:rPr>
              <a:t>개의 </a:t>
            </a:r>
            <a:r>
              <a:rPr lang="ko-KR" altLang="en-US" sz="1000" dirty="0" err="1">
                <a:solidFill>
                  <a:srgbClr val="FF0000"/>
                </a:solidFill>
              </a:rPr>
              <a:t>뱃지를</a:t>
            </a:r>
            <a:r>
              <a:rPr lang="ko-KR" altLang="en-US" sz="1000" dirty="0">
                <a:solidFill>
                  <a:srgbClr val="FF0000"/>
                </a:solidFill>
              </a:rPr>
              <a:t> 출력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   </a:t>
            </a:r>
            <a:r>
              <a:rPr lang="ko-KR" altLang="en-US" sz="1000" dirty="0">
                <a:solidFill>
                  <a:srgbClr val="FF0000"/>
                </a:solidFill>
              </a:rPr>
              <a:t>하여 퀘스트 수행 동기 부여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  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랭킹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퀘스트로 획득한 랭킹 포인트를 기반으로 랭킹 목록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접근성을 위해 수행한 퀘스트 유형별 랭킹 구분 적용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</a:rPr>
              <a:t>지역기반 퀘스트가 적용될 경우 장소 유형별 퀘스트 획득 포인트를 구분하여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   </a:t>
            </a:r>
            <a:r>
              <a:rPr lang="ko-KR" altLang="en-US" sz="1000" dirty="0">
                <a:solidFill>
                  <a:srgbClr val="FF0000"/>
                </a:solidFill>
              </a:rPr>
              <a:t>특정 장소 유형에 대한 랭킹 부여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퀘스트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유형별 퀘스트 목록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="" xmlns:a16="http://schemas.microsoft.com/office/drawing/2014/main" id="{CE8CAD8D-053E-E560-B8E5-F6834ADADBC0}"/>
              </a:ext>
            </a:extLst>
          </p:cNvPr>
          <p:cNvSpPr/>
          <p:nvPr/>
        </p:nvSpPr>
        <p:spPr>
          <a:xfrm>
            <a:off x="387780" y="134075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0CB9E182-2EDE-4DC9-D908-30E8B4919889}"/>
              </a:ext>
            </a:extLst>
          </p:cNvPr>
          <p:cNvSpPr/>
          <p:nvPr/>
        </p:nvSpPr>
        <p:spPr>
          <a:xfrm>
            <a:off x="2594956" y="70104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D6756CD9-F183-9EB9-43E2-EFF6DD458220}"/>
              </a:ext>
            </a:extLst>
          </p:cNvPr>
          <p:cNvSpPr/>
          <p:nvPr/>
        </p:nvSpPr>
        <p:spPr>
          <a:xfrm>
            <a:off x="2656434" y="423054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48" name="Picture 2" descr="생각 - 무료 과학 기술개 아이콘">
            <a:extLst>
              <a:ext uri="{FF2B5EF4-FFF2-40B4-BE49-F238E27FC236}">
                <a16:creationId xmlns="" xmlns:a16="http://schemas.microsoft.com/office/drawing/2014/main" id="{D0137C73-C002-33BB-EDE2-D465B8C93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21" y="5516628"/>
            <a:ext cx="302580" cy="3025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생각 - 무료 과학 기술개 아이콘">
            <a:extLst>
              <a:ext uri="{FF2B5EF4-FFF2-40B4-BE49-F238E27FC236}">
                <a16:creationId xmlns="" xmlns:a16="http://schemas.microsoft.com/office/drawing/2014/main" id="{990417F8-88C2-A055-AD4F-A9E43DEC2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" y="650740"/>
            <a:ext cx="302580" cy="3025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사각형: 둥근 모서리 51">
            <a:extLst>
              <a:ext uri="{FF2B5EF4-FFF2-40B4-BE49-F238E27FC236}">
                <a16:creationId xmlns="" xmlns:a16="http://schemas.microsoft.com/office/drawing/2014/main" id="{1E36A898-1E87-1544-EE58-1C4B6F87B473}"/>
              </a:ext>
            </a:extLst>
          </p:cNvPr>
          <p:cNvSpPr/>
          <p:nvPr/>
        </p:nvSpPr>
        <p:spPr>
          <a:xfrm>
            <a:off x="352929" y="636422"/>
            <a:ext cx="679105" cy="32918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tx1"/>
                </a:solidFill>
              </a:rPr>
              <a:t>아이디어</a:t>
            </a:r>
          </a:p>
        </p:txBody>
      </p:sp>
      <p:pic>
        <p:nvPicPr>
          <p:cNvPr id="53" name="Picture 2" descr="생각 - 무료 과학 기술개 아이콘">
            <a:extLst>
              <a:ext uri="{FF2B5EF4-FFF2-40B4-BE49-F238E27FC236}">
                <a16:creationId xmlns="" xmlns:a16="http://schemas.microsoft.com/office/drawing/2014/main" id="{C28FF705-D75B-0DE7-90FD-9BEA39040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64" y="2566104"/>
            <a:ext cx="302580" cy="3025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9852D7DC-74DB-4E51-BC32-797CF2A39909}"/>
              </a:ext>
            </a:extLst>
          </p:cNvPr>
          <p:cNvSpPr/>
          <p:nvPr/>
        </p:nvSpPr>
        <p:spPr>
          <a:xfrm>
            <a:off x="4968605" y="3369809"/>
            <a:ext cx="1736836" cy="1674729"/>
          </a:xfrm>
          <a:prstGeom prst="roundRect">
            <a:avLst>
              <a:gd name="adj" fmla="val 609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C0E16543-B64D-3C6C-3123-D3D0ACAD422C}"/>
              </a:ext>
            </a:extLst>
          </p:cNvPr>
          <p:cNvSpPr/>
          <p:nvPr/>
        </p:nvSpPr>
        <p:spPr>
          <a:xfrm>
            <a:off x="5038780" y="3754910"/>
            <a:ext cx="1596486" cy="529072"/>
          </a:xfrm>
          <a:prstGeom prst="roundRect">
            <a:avLst>
              <a:gd name="adj" fmla="val 19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랭킹구분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DF317FDF-C450-5338-A8E0-C5F803EBDCEE}"/>
              </a:ext>
            </a:extLst>
          </p:cNvPr>
          <p:cNvSpPr/>
          <p:nvPr/>
        </p:nvSpPr>
        <p:spPr>
          <a:xfrm>
            <a:off x="5038780" y="4397854"/>
            <a:ext cx="1596486" cy="529072"/>
          </a:xfrm>
          <a:prstGeom prst="roundRect">
            <a:avLst>
              <a:gd name="adj" fmla="val 19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랭킹목록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67490873-C8AC-FAB4-3933-7F1F03E3C10F}"/>
              </a:ext>
            </a:extLst>
          </p:cNvPr>
          <p:cNvSpPr/>
          <p:nvPr/>
        </p:nvSpPr>
        <p:spPr>
          <a:xfrm>
            <a:off x="4859340" y="325622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1" name="Picture 2" descr="생각 - 무료 과학 기술개 아이콘">
            <a:extLst>
              <a:ext uri="{FF2B5EF4-FFF2-40B4-BE49-F238E27FC236}">
                <a16:creationId xmlns="" xmlns:a16="http://schemas.microsoft.com/office/drawing/2014/main" id="{0964B9F7-448A-F7E0-4477-031447504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686" y="3868156"/>
            <a:ext cx="302580" cy="3025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1187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프리뷰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76" name="그림 175">
            <a:extLst>
              <a:ext uri="{FF2B5EF4-FFF2-40B4-BE49-F238E27FC236}">
                <a16:creationId xmlns="" xmlns:a16="http://schemas.microsoft.com/office/drawing/2014/main" id="{41A97F01-1909-5BC9-413D-CFFDB0CB4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2" y="733313"/>
            <a:ext cx="3173959" cy="5755269"/>
          </a:xfrm>
          <a:prstGeom prst="rect">
            <a:avLst/>
          </a:prstGeom>
        </p:spPr>
      </p:pic>
      <p:pic>
        <p:nvPicPr>
          <p:cNvPr id="178" name="그림 177">
            <a:extLst>
              <a:ext uri="{FF2B5EF4-FFF2-40B4-BE49-F238E27FC236}">
                <a16:creationId xmlns="" xmlns:a16="http://schemas.microsoft.com/office/drawing/2014/main" id="{1427FB2A-4F85-4049-46C3-A2916F2B7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508" y="733313"/>
            <a:ext cx="3179953" cy="5754202"/>
          </a:xfrm>
          <a:prstGeom prst="rect">
            <a:avLst/>
          </a:prstGeom>
        </p:spPr>
      </p:pic>
      <p:pic>
        <p:nvPicPr>
          <p:cNvPr id="284" name="그림 283">
            <a:extLst>
              <a:ext uri="{FF2B5EF4-FFF2-40B4-BE49-F238E27FC236}">
                <a16:creationId xmlns="" xmlns:a16="http://schemas.microsoft.com/office/drawing/2014/main" id="{13EB75A6-0B79-2E40-287A-840C50D3B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0" y="733313"/>
            <a:ext cx="3174582" cy="5756400"/>
          </a:xfrm>
          <a:prstGeom prst="rect">
            <a:avLst/>
          </a:prstGeom>
        </p:spPr>
      </p:pic>
      <p:pic>
        <p:nvPicPr>
          <p:cNvPr id="286" name="그림 285">
            <a:extLst>
              <a:ext uri="{FF2B5EF4-FFF2-40B4-BE49-F238E27FC236}">
                <a16:creationId xmlns="" xmlns:a16="http://schemas.microsoft.com/office/drawing/2014/main" id="{7E3237E8-81D4-99FF-4076-09771BC8B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413" y="733313"/>
            <a:ext cx="3174582" cy="5756400"/>
          </a:xfrm>
          <a:prstGeom prst="rect">
            <a:avLst/>
          </a:prstGeom>
        </p:spPr>
      </p:pic>
      <p:sp>
        <p:nvSpPr>
          <p:cNvPr id="8" name="사각형: 둥근 모서리 3090">
            <a:extLst>
              <a:ext uri="{FF2B5EF4-FFF2-40B4-BE49-F238E27FC236}">
                <a16:creationId xmlns="" xmlns:a16="http://schemas.microsoft.com/office/drawing/2014/main" id="{297A153A-69DB-A3C7-1304-460E09D5FDEC}"/>
              </a:ext>
            </a:extLst>
          </p:cNvPr>
          <p:cNvSpPr/>
          <p:nvPr/>
        </p:nvSpPr>
        <p:spPr>
          <a:xfrm>
            <a:off x="1672617" y="2391383"/>
            <a:ext cx="1181274" cy="2555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</a:rPr>
              <a:t>뱃지</a:t>
            </a:r>
            <a:r>
              <a:rPr lang="ko-KR" altLang="en-US" sz="800" b="1" dirty="0" smtClean="0">
                <a:solidFill>
                  <a:schemeClr val="tx1"/>
                </a:solidFill>
              </a:rPr>
              <a:t> 도감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3090">
            <a:extLst>
              <a:ext uri="{FF2B5EF4-FFF2-40B4-BE49-F238E27FC236}">
                <a16:creationId xmlns="" xmlns:a16="http://schemas.microsoft.com/office/drawing/2014/main" id="{297A153A-69DB-A3C7-1304-460E09D5FDEC}"/>
              </a:ext>
            </a:extLst>
          </p:cNvPr>
          <p:cNvSpPr/>
          <p:nvPr/>
        </p:nvSpPr>
        <p:spPr>
          <a:xfrm>
            <a:off x="4611531" y="2389779"/>
            <a:ext cx="1181274" cy="2555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 smtClean="0">
                <a:solidFill>
                  <a:schemeClr val="tx1"/>
                </a:solidFill>
              </a:rPr>
              <a:t>뱃지</a:t>
            </a:r>
            <a:r>
              <a:rPr lang="ko-KR" altLang="en-US" sz="800" b="1" dirty="0" smtClean="0">
                <a:solidFill>
                  <a:schemeClr val="tx1"/>
                </a:solidFill>
              </a:rPr>
              <a:t> 도감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989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602488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</a:t>
            </a:r>
            <a:r>
              <a:rPr lang="ko-KR" altLang="en-US" sz="2200" b="1" dirty="0"/>
              <a:t>시스템 소개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7EC6907B-50B3-CB0B-10B4-D91E7320CB7B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유형에 따라 상시</a:t>
            </a:r>
            <a:r>
              <a:rPr lang="en-US" altLang="ko-KR" b="1" dirty="0"/>
              <a:t>, </a:t>
            </a:r>
            <a:r>
              <a:rPr lang="ko-KR" altLang="en-US" b="1" dirty="0"/>
              <a:t>기간</a:t>
            </a:r>
            <a:r>
              <a:rPr lang="en-US" altLang="ko-KR" b="1" dirty="0"/>
              <a:t>, </a:t>
            </a:r>
            <a:r>
              <a:rPr lang="ko-KR" altLang="en-US" b="1" dirty="0"/>
              <a:t>이벤트로 구분되어 서비스 사용자의 행동 유도 후 보상 제공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17438EE8-CA0E-1EDF-1E56-7B1FBF50AC35}"/>
              </a:ext>
            </a:extLst>
          </p:cNvPr>
          <p:cNvSpPr/>
          <p:nvPr/>
        </p:nvSpPr>
        <p:spPr>
          <a:xfrm>
            <a:off x="658243" y="1843430"/>
            <a:ext cx="3483466" cy="4806087"/>
          </a:xfrm>
          <a:prstGeom prst="roundRect">
            <a:avLst>
              <a:gd name="adj" fmla="val 5346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93DA4AE7-7D68-A7AF-6C96-620C9AF97B3E}"/>
              </a:ext>
            </a:extLst>
          </p:cNvPr>
          <p:cNvSpPr/>
          <p:nvPr/>
        </p:nvSpPr>
        <p:spPr>
          <a:xfrm>
            <a:off x="4303636" y="1843430"/>
            <a:ext cx="3483466" cy="4806087"/>
          </a:xfrm>
          <a:prstGeom prst="roundRect">
            <a:avLst>
              <a:gd name="adj" fmla="val 5346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EAFDBE9D-FE55-FBE0-099F-92F05065FF1A}"/>
              </a:ext>
            </a:extLst>
          </p:cNvPr>
          <p:cNvSpPr/>
          <p:nvPr/>
        </p:nvSpPr>
        <p:spPr>
          <a:xfrm>
            <a:off x="7963467" y="1843429"/>
            <a:ext cx="3483466" cy="4806087"/>
          </a:xfrm>
          <a:prstGeom prst="roundRect">
            <a:avLst>
              <a:gd name="adj" fmla="val 5346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51E3FE9C-AC40-C8DF-C6E5-1518981DB63B}"/>
              </a:ext>
            </a:extLst>
          </p:cNvPr>
          <p:cNvSpPr/>
          <p:nvPr/>
        </p:nvSpPr>
        <p:spPr>
          <a:xfrm>
            <a:off x="1372383" y="1642260"/>
            <a:ext cx="2026311" cy="4169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상시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EA56525-5ACE-C802-0EDF-641E13C0FAEA}"/>
              </a:ext>
            </a:extLst>
          </p:cNvPr>
          <p:cNvSpPr/>
          <p:nvPr/>
        </p:nvSpPr>
        <p:spPr>
          <a:xfrm>
            <a:off x="5032214" y="1642259"/>
            <a:ext cx="2026311" cy="4169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/>
              <a:t>기간</a:t>
            </a:r>
            <a:endParaRPr lang="ko-KR" altLang="en-US" sz="16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74029E7-E7FD-EE05-1868-65A58325D9CE}"/>
              </a:ext>
            </a:extLst>
          </p:cNvPr>
          <p:cNvSpPr/>
          <p:nvPr/>
        </p:nvSpPr>
        <p:spPr>
          <a:xfrm>
            <a:off x="8692492" y="1634945"/>
            <a:ext cx="2026311" cy="416967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이벤트</a:t>
            </a:r>
          </a:p>
        </p:txBody>
      </p:sp>
      <p:pic>
        <p:nvPicPr>
          <p:cNvPr id="6146" name="Picture 2" descr="Day And Night icon PNG and SVG Vector Free Download">
            <a:extLst>
              <a:ext uri="{FF2B5EF4-FFF2-40B4-BE49-F238E27FC236}">
                <a16:creationId xmlns="" xmlns:a16="http://schemas.microsoft.com/office/drawing/2014/main" id="{3F714F71-D5B8-1977-CC11-B5399EEC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29" y="3101644"/>
            <a:ext cx="1125929" cy="11259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AB3D345D-58A9-8D5D-6A60-B20ACF6F1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9" y="2066545"/>
            <a:ext cx="1774145" cy="3210357"/>
          </a:xfrm>
          <a:prstGeom prst="rect">
            <a:avLst/>
          </a:prstGeom>
        </p:spPr>
      </p:pic>
      <p:sp>
        <p:nvSpPr>
          <p:cNvPr id="17" name="이등변 삼각형 16">
            <a:extLst>
              <a:ext uri="{FF2B5EF4-FFF2-40B4-BE49-F238E27FC236}">
                <a16:creationId xmlns="" xmlns:a16="http://schemas.microsoft.com/office/drawing/2014/main" id="{232A8783-2B78-B610-BFA3-2B2989DF9A33}"/>
              </a:ext>
            </a:extLst>
          </p:cNvPr>
          <p:cNvSpPr/>
          <p:nvPr/>
        </p:nvSpPr>
        <p:spPr>
          <a:xfrm rot="5400000">
            <a:off x="2439474" y="3503674"/>
            <a:ext cx="373368" cy="32186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C3FE8E6-DBA4-94FF-9865-A93234E7D2B6}"/>
              </a:ext>
            </a:extLst>
          </p:cNvPr>
          <p:cNvSpPr/>
          <p:nvPr/>
        </p:nvSpPr>
        <p:spPr>
          <a:xfrm>
            <a:off x="760781" y="5281575"/>
            <a:ext cx="3240633" cy="1199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▶ 언제 어디서나 사용자가 원할 때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</a:rPr>
              <a:t>수행 가능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▶ 연계 퀘스트 형태로 등급이 상승할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</a:rPr>
              <a:t>수 있음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6A05C62-3FBD-7DC1-3985-8A3DADF6C207}"/>
              </a:ext>
            </a:extLst>
          </p:cNvPr>
          <p:cNvSpPr/>
          <p:nvPr/>
        </p:nvSpPr>
        <p:spPr>
          <a:xfrm>
            <a:off x="4424478" y="5276902"/>
            <a:ext cx="3240633" cy="1199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▶ 특정 기간내 수행 가능한 퀘스트로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반복을 전제로 제작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▶ 일일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주간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월간 등 기간별 분류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</a:rPr>
              <a:t>제공</a:t>
            </a:r>
          </a:p>
        </p:txBody>
      </p:sp>
      <p:pic>
        <p:nvPicPr>
          <p:cNvPr id="6162" name="그림 6161">
            <a:extLst>
              <a:ext uri="{FF2B5EF4-FFF2-40B4-BE49-F238E27FC236}">
                <a16:creationId xmlns="" xmlns:a16="http://schemas.microsoft.com/office/drawing/2014/main" id="{A3CD6109-7291-655A-0985-38592A657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4" y="2088486"/>
            <a:ext cx="1746847" cy="3171143"/>
          </a:xfrm>
          <a:prstGeom prst="rect">
            <a:avLst/>
          </a:prstGeom>
        </p:spPr>
      </p:pic>
      <p:sp>
        <p:nvSpPr>
          <p:cNvPr id="6163" name="이등변 삼각형 6162">
            <a:extLst>
              <a:ext uri="{FF2B5EF4-FFF2-40B4-BE49-F238E27FC236}">
                <a16:creationId xmlns="" xmlns:a16="http://schemas.microsoft.com/office/drawing/2014/main" id="{A3FF108B-36EC-71A9-C5A4-C9A613DA9F11}"/>
              </a:ext>
            </a:extLst>
          </p:cNvPr>
          <p:cNvSpPr/>
          <p:nvPr/>
        </p:nvSpPr>
        <p:spPr>
          <a:xfrm rot="5400000">
            <a:off x="6068922" y="3454750"/>
            <a:ext cx="373368" cy="32186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65" name="그림 6164">
            <a:extLst>
              <a:ext uri="{FF2B5EF4-FFF2-40B4-BE49-F238E27FC236}">
                <a16:creationId xmlns="" xmlns:a16="http://schemas.microsoft.com/office/drawing/2014/main" id="{7BC7C0A9-FE5B-66B5-78AE-A9CB84CAC4EB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65961" y="3050801"/>
            <a:ext cx="1169307" cy="1129765"/>
          </a:xfrm>
          <a:prstGeom prst="rect">
            <a:avLst/>
          </a:prstGeom>
        </p:spPr>
      </p:pic>
      <p:sp>
        <p:nvSpPr>
          <p:cNvPr id="6166" name="직사각형 6165">
            <a:extLst>
              <a:ext uri="{FF2B5EF4-FFF2-40B4-BE49-F238E27FC236}">
                <a16:creationId xmlns="" xmlns:a16="http://schemas.microsoft.com/office/drawing/2014/main" id="{CA0AF9E1-093D-C098-83B0-03F208D28DCC}"/>
              </a:ext>
            </a:extLst>
          </p:cNvPr>
          <p:cNvSpPr/>
          <p:nvPr/>
        </p:nvSpPr>
        <p:spPr>
          <a:xfrm>
            <a:off x="8084883" y="5276902"/>
            <a:ext cx="3240633" cy="1199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▶ 특별한 이벤트 중 제공되는 퀘스트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이벤트 기간 사용자의 특정 행동 유도를 위해 제공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6168" name="그림 6167">
            <a:extLst>
              <a:ext uri="{FF2B5EF4-FFF2-40B4-BE49-F238E27FC236}">
                <a16:creationId xmlns="" xmlns:a16="http://schemas.microsoft.com/office/drawing/2014/main" id="{873CFB70-DB96-A674-9807-65D653A706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826" y="2088486"/>
            <a:ext cx="1779083" cy="3229662"/>
          </a:xfrm>
          <a:prstGeom prst="rect">
            <a:avLst/>
          </a:prstGeom>
        </p:spPr>
      </p:pic>
      <p:sp>
        <p:nvSpPr>
          <p:cNvPr id="6169" name="이등변 삼각형 6168">
            <a:extLst>
              <a:ext uri="{FF2B5EF4-FFF2-40B4-BE49-F238E27FC236}">
                <a16:creationId xmlns="" xmlns:a16="http://schemas.microsoft.com/office/drawing/2014/main" id="{C3C486C1-4B73-3587-6DE3-5712E6D84DB6}"/>
              </a:ext>
            </a:extLst>
          </p:cNvPr>
          <p:cNvSpPr/>
          <p:nvPr/>
        </p:nvSpPr>
        <p:spPr>
          <a:xfrm rot="5400000">
            <a:off x="9801159" y="3453215"/>
            <a:ext cx="373368" cy="32186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71" name="Picture 6" descr="세계 관광의 날 아이콘 화려한 벡터의 집합 | 프리미엄 벡터">
            <a:extLst>
              <a:ext uri="{FF2B5EF4-FFF2-40B4-BE49-F238E27FC236}">
                <a16:creationId xmlns="" xmlns:a16="http://schemas.microsoft.com/office/drawing/2014/main" id="{ACD7FA2F-51D4-4ED6-75B9-8881A131E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189" t="3550" r="13189" b="3550"/>
          <a:stretch/>
        </p:blipFill>
        <p:spPr bwMode="auto">
          <a:xfrm>
            <a:off x="10185990" y="2878148"/>
            <a:ext cx="1173781" cy="1481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사각형: 둥근 모서리 3090">
            <a:extLst>
              <a:ext uri="{FF2B5EF4-FFF2-40B4-BE49-F238E27FC236}">
                <a16:creationId xmlns="" xmlns:a16="http://schemas.microsoft.com/office/drawing/2014/main" id="{297A153A-69DB-A3C7-1304-460E09D5FDEC}"/>
              </a:ext>
            </a:extLst>
          </p:cNvPr>
          <p:cNvSpPr/>
          <p:nvPr/>
        </p:nvSpPr>
        <p:spPr>
          <a:xfrm>
            <a:off x="1718109" y="3007894"/>
            <a:ext cx="486076" cy="1106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err="1" smtClean="0">
                <a:solidFill>
                  <a:schemeClr val="tx1"/>
                </a:solidFill>
              </a:rPr>
              <a:t>뱃지</a:t>
            </a:r>
            <a:r>
              <a:rPr lang="ko-KR" altLang="en-US" sz="500" b="1" dirty="0" smtClean="0">
                <a:solidFill>
                  <a:schemeClr val="tx1"/>
                </a:solidFill>
              </a:rPr>
              <a:t> 도감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24" name="사각형: 둥근 모서리 3090">
            <a:extLst>
              <a:ext uri="{FF2B5EF4-FFF2-40B4-BE49-F238E27FC236}">
                <a16:creationId xmlns="" xmlns:a16="http://schemas.microsoft.com/office/drawing/2014/main" id="{297A153A-69DB-A3C7-1304-460E09D5FDEC}"/>
              </a:ext>
            </a:extLst>
          </p:cNvPr>
          <p:cNvSpPr/>
          <p:nvPr/>
        </p:nvSpPr>
        <p:spPr>
          <a:xfrm>
            <a:off x="5316353" y="3015915"/>
            <a:ext cx="486076" cy="1106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err="1" smtClean="0">
                <a:solidFill>
                  <a:schemeClr val="tx1"/>
                </a:solidFill>
              </a:rPr>
              <a:t>뱃지</a:t>
            </a:r>
            <a:r>
              <a:rPr lang="ko-KR" altLang="en-US" sz="500" b="1" dirty="0" smtClean="0">
                <a:solidFill>
                  <a:schemeClr val="tx1"/>
                </a:solidFill>
              </a:rPr>
              <a:t> 도감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sp>
        <p:nvSpPr>
          <p:cNvPr id="25" name="사각형: 둥근 모서리 3090">
            <a:extLst>
              <a:ext uri="{FF2B5EF4-FFF2-40B4-BE49-F238E27FC236}">
                <a16:creationId xmlns="" xmlns:a16="http://schemas.microsoft.com/office/drawing/2014/main" id="{297A153A-69DB-A3C7-1304-460E09D5FDEC}"/>
              </a:ext>
            </a:extLst>
          </p:cNvPr>
          <p:cNvSpPr/>
          <p:nvPr/>
        </p:nvSpPr>
        <p:spPr>
          <a:xfrm>
            <a:off x="9041330" y="3030353"/>
            <a:ext cx="486076" cy="11068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b="1" dirty="0" err="1" smtClean="0">
                <a:solidFill>
                  <a:schemeClr val="tx1"/>
                </a:solidFill>
              </a:rPr>
              <a:t>뱃지</a:t>
            </a:r>
            <a:r>
              <a:rPr lang="ko-KR" altLang="en-US" sz="500" b="1" dirty="0" smtClean="0">
                <a:solidFill>
                  <a:schemeClr val="tx1"/>
                </a:solidFill>
              </a:rPr>
              <a:t> 도감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7188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1156</Words>
  <Application>Microsoft Office PowerPoint</Application>
  <PresentationFormat>사용자 지정</PresentationFormat>
  <Paragraphs>427</Paragraphs>
  <Slides>15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광웅 고</dc:creator>
  <cp:lastModifiedBy>mk.kang@tenth.co.kr</cp:lastModifiedBy>
  <cp:revision>17</cp:revision>
  <dcterms:created xsi:type="dcterms:W3CDTF">2023-10-17T07:45:15Z</dcterms:created>
  <dcterms:modified xsi:type="dcterms:W3CDTF">2023-10-19T02:38:15Z</dcterms:modified>
</cp:coreProperties>
</file>